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4"/>
  </p:notesMasterIdLst>
  <p:sldIdLst>
    <p:sldId id="396" r:id="rId5"/>
    <p:sldId id="408" r:id="rId6"/>
    <p:sldId id="604" r:id="rId7"/>
    <p:sldId id="409" r:id="rId8"/>
    <p:sldId id="350" r:id="rId9"/>
    <p:sldId id="351" r:id="rId10"/>
    <p:sldId id="397" r:id="rId11"/>
    <p:sldId id="400" r:id="rId12"/>
    <p:sldId id="334" r:id="rId13"/>
    <p:sldId id="391" r:id="rId14"/>
    <p:sldId id="285" r:id="rId15"/>
    <p:sldId id="273" r:id="rId16"/>
    <p:sldId id="388" r:id="rId17"/>
    <p:sldId id="386" r:id="rId18"/>
    <p:sldId id="366" r:id="rId19"/>
    <p:sldId id="286" r:id="rId20"/>
    <p:sldId id="358" r:id="rId21"/>
    <p:sldId id="354" r:id="rId22"/>
    <p:sldId id="407" r:id="rId23"/>
    <p:sldId id="392" r:id="rId24"/>
    <p:sldId id="261" r:id="rId25"/>
    <p:sldId id="282" r:id="rId26"/>
    <p:sldId id="379" r:id="rId27"/>
    <p:sldId id="367" r:id="rId28"/>
    <p:sldId id="260" r:id="rId29"/>
    <p:sldId id="276" r:id="rId30"/>
    <p:sldId id="369" r:id="rId31"/>
    <p:sldId id="390" r:id="rId32"/>
    <p:sldId id="290" r:id="rId33"/>
    <p:sldId id="398" r:id="rId34"/>
    <p:sldId id="296" r:id="rId35"/>
    <p:sldId id="338" r:id="rId36"/>
    <p:sldId id="341" r:id="rId37"/>
    <p:sldId id="340" r:id="rId38"/>
    <p:sldId id="344" r:id="rId39"/>
    <p:sldId id="377" r:id="rId40"/>
    <p:sldId id="403" r:id="rId41"/>
    <p:sldId id="343" r:id="rId42"/>
    <p:sldId id="357" r:id="rId43"/>
    <p:sldId id="347" r:id="rId44"/>
    <p:sldId id="382" r:id="rId45"/>
    <p:sldId id="298" r:id="rId46"/>
    <p:sldId id="299" r:id="rId47"/>
    <p:sldId id="383" r:id="rId48"/>
    <p:sldId id="376" r:id="rId49"/>
    <p:sldId id="301" r:id="rId50"/>
    <p:sldId id="300" r:id="rId51"/>
    <p:sldId id="302" r:id="rId52"/>
    <p:sldId id="40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D9524B-F8B2-811F-C26F-6486F6C07440}" name="Julie Beckett" initials="JB" userId="S::Julie.Beckett@educationscotland.gov.scot::39653cad-bb71-48fb-bbd2-8006d4a42ab5" providerId="AD"/>
  <p188:author id="{6FA7F25C-62FF-E8F0-D5DF-4D74E13A4938}" name="Julie Beckett" initials="JB" userId="S::julie.beckett@educationscotland.gov.scot::39653cad-bb71-48fb-bbd2-8006d4a42ab5" providerId="AD"/>
  <p188:author id="{27A8E9BB-BD2E-0766-118A-63FDB7BE4107}" name="Susan Epsworth" initials="SE" userId="S::susan.epsworth@educationscotland.gov.scot::a488de16-53c9-4146-a000-ac7b83fac500" providerId="AD"/>
  <p188:author id="{869011E6-C54F-D398-4017-BCABA8FFF7A5}" name="Stephen Bullock" initials="SB" userId="S::stephen.bullock@educationscotland.gov.scot::740842cc-2992-42b9-bcc6-813a52a312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CEAF7"/>
    <a:srgbClr val="D53694"/>
    <a:srgbClr val="268FC0"/>
    <a:srgbClr val="CCECFF"/>
    <a:srgbClr val="FFCCCC"/>
    <a:srgbClr val="003B49"/>
    <a:srgbClr val="F68D39"/>
    <a:srgbClr val="38161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A99A0-1BE2-4C1C-856A-EB6E14D3BEC6}" v="14" dt="2025-08-25T14:02:30.857"/>
    <p1510:client id="{972B9DAD-5BD5-4E6D-BF85-23274B826D4E}" v="4" dt="2025-08-25T15:54:58.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13" autoAdjust="0"/>
  </p:normalViewPr>
  <p:slideViewPr>
    <p:cSldViewPr snapToGrid="0">
      <p:cViewPr varScale="1">
        <p:scale>
          <a:sx n="92" d="100"/>
          <a:sy n="92" d="100"/>
        </p:scale>
        <p:origin x="16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Dungavell" userId="5aff1c94-897e-4b9b-b7a7-1c88d4b6f493" providerId="ADAL" clId="{B753D4B9-E9EB-4347-95F8-B8DDBA7E07A9}"/>
    <pc:docChg chg="undo custSel modSld">
      <pc:chgData name="Jamie Dungavell" userId="5aff1c94-897e-4b9b-b7a7-1c88d4b6f493" providerId="ADAL" clId="{B753D4B9-E9EB-4347-95F8-B8DDBA7E07A9}" dt="2025-01-10T14:29:52.722" v="146" actId="1076"/>
      <pc:docMkLst>
        <pc:docMk/>
      </pc:docMkLst>
      <pc:sldChg chg="modSp mod">
        <pc:chgData name="Jamie Dungavell" userId="5aff1c94-897e-4b9b-b7a7-1c88d4b6f493" providerId="ADAL" clId="{B753D4B9-E9EB-4347-95F8-B8DDBA7E07A9}" dt="2025-01-10T14:14:08.278" v="11" actId="1076"/>
        <pc:sldMkLst>
          <pc:docMk/>
          <pc:sldMk cId="304307722" sldId="296"/>
        </pc:sldMkLst>
      </pc:sldChg>
      <pc:sldChg chg="addSp delSp modSp mod">
        <pc:chgData name="Jamie Dungavell" userId="5aff1c94-897e-4b9b-b7a7-1c88d4b6f493" providerId="ADAL" clId="{B753D4B9-E9EB-4347-95F8-B8DDBA7E07A9}" dt="2025-01-10T14:27:54.216" v="141" actId="1076"/>
        <pc:sldMkLst>
          <pc:docMk/>
          <pc:sldMk cId="291119019" sldId="300"/>
        </pc:sldMkLst>
      </pc:sldChg>
      <pc:sldChg chg="modSp mod">
        <pc:chgData name="Jamie Dungavell" userId="5aff1c94-897e-4b9b-b7a7-1c88d4b6f493" providerId="ADAL" clId="{B753D4B9-E9EB-4347-95F8-B8DDBA7E07A9}" dt="2025-01-10T14:16:57.575" v="25" actId="1076"/>
        <pc:sldMkLst>
          <pc:docMk/>
          <pc:sldMk cId="4137078486" sldId="303"/>
        </pc:sldMkLst>
      </pc:sldChg>
      <pc:sldChg chg="modNotesTx">
        <pc:chgData name="Jamie Dungavell" userId="5aff1c94-897e-4b9b-b7a7-1c88d4b6f493" providerId="ADAL" clId="{B753D4B9-E9EB-4347-95F8-B8DDBA7E07A9}" dt="2025-01-10T14:19:02.186" v="91" actId="313"/>
        <pc:sldMkLst>
          <pc:docMk/>
          <pc:sldMk cId="567519131" sldId="310"/>
        </pc:sldMkLst>
      </pc:sldChg>
      <pc:sldChg chg="modSp mod">
        <pc:chgData name="Jamie Dungavell" userId="5aff1c94-897e-4b9b-b7a7-1c88d4b6f493" providerId="ADAL" clId="{B753D4B9-E9EB-4347-95F8-B8DDBA7E07A9}" dt="2025-01-10T14:19:25.566" v="99" actId="14100"/>
        <pc:sldMkLst>
          <pc:docMk/>
          <pc:sldMk cId="1588048247" sldId="311"/>
        </pc:sldMkLst>
      </pc:sldChg>
      <pc:sldChg chg="modSp mod">
        <pc:chgData name="Jamie Dungavell" userId="5aff1c94-897e-4b9b-b7a7-1c88d4b6f493" providerId="ADAL" clId="{B753D4B9-E9EB-4347-95F8-B8DDBA7E07A9}" dt="2025-01-10T14:19:38.609" v="101" actId="20577"/>
        <pc:sldMkLst>
          <pc:docMk/>
          <pc:sldMk cId="3019949765" sldId="312"/>
        </pc:sldMkLst>
      </pc:sldChg>
      <pc:sldChg chg="addSp delSp modSp mod">
        <pc:chgData name="Jamie Dungavell" userId="5aff1c94-897e-4b9b-b7a7-1c88d4b6f493" providerId="ADAL" clId="{B753D4B9-E9EB-4347-95F8-B8DDBA7E07A9}" dt="2025-01-10T14:24:12.979" v="118" actId="1076"/>
        <pc:sldMkLst>
          <pc:docMk/>
          <pc:sldMk cId="1477649266" sldId="318"/>
        </pc:sldMkLst>
      </pc:sldChg>
      <pc:sldChg chg="addSp modSp mod">
        <pc:chgData name="Jamie Dungavell" userId="5aff1c94-897e-4b9b-b7a7-1c88d4b6f493" providerId="ADAL" clId="{B753D4B9-E9EB-4347-95F8-B8DDBA7E07A9}" dt="2025-01-10T14:24:38.937" v="119" actId="1076"/>
        <pc:sldMkLst>
          <pc:docMk/>
          <pc:sldMk cId="1916025386" sldId="319"/>
        </pc:sldMkLst>
      </pc:sldChg>
      <pc:sldChg chg="modSp mod">
        <pc:chgData name="Jamie Dungavell" userId="5aff1c94-897e-4b9b-b7a7-1c88d4b6f493" providerId="ADAL" clId="{B753D4B9-E9EB-4347-95F8-B8DDBA7E07A9}" dt="2025-01-10T14:29:52.722" v="146" actId="1076"/>
        <pc:sldMkLst>
          <pc:docMk/>
          <pc:sldMk cId="2666773338" sldId="321"/>
        </pc:sldMkLst>
      </pc:sldChg>
      <pc:sldChg chg="addSp modSp mod">
        <pc:chgData name="Jamie Dungavell" userId="5aff1c94-897e-4b9b-b7a7-1c88d4b6f493" providerId="ADAL" clId="{B753D4B9-E9EB-4347-95F8-B8DDBA7E07A9}" dt="2025-01-10T14:26:43.741" v="127" actId="1076"/>
        <pc:sldMkLst>
          <pc:docMk/>
          <pc:sldMk cId="122871579" sldId="326"/>
        </pc:sldMkLst>
      </pc:sldChg>
      <pc:sldChg chg="modSp mod">
        <pc:chgData name="Jamie Dungavell" userId="5aff1c94-897e-4b9b-b7a7-1c88d4b6f493" providerId="ADAL" clId="{B753D4B9-E9EB-4347-95F8-B8DDBA7E07A9}" dt="2025-01-10T14:29:42.319" v="144" actId="122"/>
        <pc:sldMkLst>
          <pc:docMk/>
          <pc:sldMk cId="1384366833" sldId="385"/>
        </pc:sldMkLst>
      </pc:sldChg>
      <pc:sldChg chg="modSp mod">
        <pc:chgData name="Jamie Dungavell" userId="5aff1c94-897e-4b9b-b7a7-1c88d4b6f493" providerId="ADAL" clId="{B753D4B9-E9EB-4347-95F8-B8DDBA7E07A9}" dt="2025-01-10T14:14:41.809" v="15" actId="14100"/>
        <pc:sldMkLst>
          <pc:docMk/>
          <pc:sldMk cId="2425087394" sldId="392"/>
        </pc:sldMkLst>
      </pc:sldChg>
      <pc:sldChg chg="modSp mod">
        <pc:chgData name="Jamie Dungavell" userId="5aff1c94-897e-4b9b-b7a7-1c88d4b6f493" providerId="ADAL" clId="{B753D4B9-E9EB-4347-95F8-B8DDBA7E07A9}" dt="2025-01-10T14:15:58.987" v="20" actId="1076"/>
        <pc:sldMkLst>
          <pc:docMk/>
          <pc:sldMk cId="482364933" sldId="393"/>
        </pc:sldMkLst>
      </pc:sldChg>
    </pc:docChg>
  </pc:docChgLst>
  <pc:docChgLst>
    <pc:chgData name="Jamie Dungavell" userId="S::jamie.dungavell@educationscotland.gov.scot::5aff1c94-897e-4b9b-b7a7-1c88d4b6f493" providerId="AD" clId="Web-{78F43E84-47DC-5BAB-BCDF-90D609557752}"/>
    <pc:docChg chg="modSld">
      <pc:chgData name="Jamie Dungavell" userId="S::jamie.dungavell@educationscotland.gov.scot::5aff1c94-897e-4b9b-b7a7-1c88d4b6f493" providerId="AD" clId="Web-{78F43E84-47DC-5BAB-BCDF-90D609557752}" dt="2025-01-30T15:45:42.227" v="2" actId="14100"/>
      <pc:docMkLst>
        <pc:docMk/>
      </pc:docMkLst>
      <pc:sldChg chg="modSp">
        <pc:chgData name="Jamie Dungavell" userId="S::jamie.dungavell@educationscotland.gov.scot::5aff1c94-897e-4b9b-b7a7-1c88d4b6f493" providerId="AD" clId="Web-{78F43E84-47DC-5BAB-BCDF-90D609557752}" dt="2025-01-30T15:43:30.910" v="0" actId="1076"/>
        <pc:sldMkLst>
          <pc:docMk/>
          <pc:sldMk cId="1034943223" sldId="260"/>
        </pc:sldMkLst>
      </pc:sldChg>
      <pc:sldChg chg="modSp">
        <pc:chgData name="Jamie Dungavell" userId="S::jamie.dungavell@educationscotland.gov.scot::5aff1c94-897e-4b9b-b7a7-1c88d4b6f493" providerId="AD" clId="Web-{78F43E84-47DC-5BAB-BCDF-90D609557752}" dt="2025-01-30T15:45:42.227" v="2" actId="14100"/>
        <pc:sldMkLst>
          <pc:docMk/>
          <pc:sldMk cId="3656635070" sldId="313"/>
        </pc:sldMkLst>
      </pc:sldChg>
    </pc:docChg>
  </pc:docChgLst>
  <pc:docChgLst>
    <pc:chgData name="Julie Beckett" userId="39653cad-bb71-48fb-bbd2-8006d4a42ab5" providerId="ADAL" clId="{463F5DA3-7670-4AF3-A2FC-0289B49905E6}"/>
    <pc:docChg chg="undo custSel addSld delSld modSld sldOrd addMainMaster delMainMaster modMainMaster">
      <pc:chgData name="Julie Beckett" userId="39653cad-bb71-48fb-bbd2-8006d4a42ab5" providerId="ADAL" clId="{463F5DA3-7670-4AF3-A2FC-0289B49905E6}" dt="2025-03-25T15:27:48.205" v="10395" actId="20577"/>
      <pc:docMkLst>
        <pc:docMk/>
      </pc:docMkLst>
      <pc:sldChg chg="modSp mod modNotesTx">
        <pc:chgData name="Julie Beckett" userId="39653cad-bb71-48fb-bbd2-8006d4a42ab5" providerId="ADAL" clId="{463F5DA3-7670-4AF3-A2FC-0289B49905E6}" dt="2025-03-24T13:58:23.040" v="4213" actId="20577"/>
        <pc:sldMkLst>
          <pc:docMk/>
          <pc:sldMk cId="1034943223" sldId="260"/>
        </pc:sldMkLst>
      </pc:sldChg>
      <pc:sldChg chg="modNotesTx">
        <pc:chgData name="Julie Beckett" userId="39653cad-bb71-48fb-bbd2-8006d4a42ab5" providerId="ADAL" clId="{463F5DA3-7670-4AF3-A2FC-0289B49905E6}" dt="2025-03-25T14:40:03.086" v="9809" actId="20577"/>
        <pc:sldMkLst>
          <pc:docMk/>
          <pc:sldMk cId="2662003594" sldId="261"/>
        </pc:sldMkLst>
      </pc:sldChg>
      <pc:sldChg chg="modSp mod addCm modCm modNotesTx">
        <pc:chgData name="Julie Beckett" userId="39653cad-bb71-48fb-bbd2-8006d4a42ab5" providerId="ADAL" clId="{463F5DA3-7670-4AF3-A2FC-0289B49905E6}" dt="2025-03-24T13:25:45.276" v="3807" actId="6549"/>
        <pc:sldMkLst>
          <pc:docMk/>
          <pc:sldMk cId="3698619543" sldId="273"/>
        </pc:sldMkLst>
        <pc:extLst>
          <p:ext xmlns:p="http://schemas.openxmlformats.org/presentationml/2006/main" uri="{D6D511B9-2390-475A-947B-AFAB55BFBCF1}">
            <pc226:cmChg xmlns:pc226="http://schemas.microsoft.com/office/powerpoint/2022/06/main/command" chg="add mod">
              <pc226:chgData name="Julie Beckett" userId="39653cad-bb71-48fb-bbd2-8006d4a42ab5" providerId="ADAL" clId="{463F5DA3-7670-4AF3-A2FC-0289B49905E6}" dt="2025-03-24T13:20:54.488" v="3576"/>
              <pc2:cmMkLst xmlns:pc2="http://schemas.microsoft.com/office/powerpoint/2019/9/main/command">
                <pc:docMk/>
                <pc:sldMk cId="3698619543" sldId="273"/>
                <pc2:cmMk id="{3FBA07F0-05E1-44D5-A737-4E87754441D2}"/>
              </pc2:cmMkLst>
            </pc226:cmChg>
          </p:ext>
        </pc:extLst>
      </pc:sldChg>
      <pc:sldChg chg="modSp mod modNotesTx">
        <pc:chgData name="Julie Beckett" userId="39653cad-bb71-48fb-bbd2-8006d4a42ab5" providerId="ADAL" clId="{463F5DA3-7670-4AF3-A2FC-0289B49905E6}" dt="2025-03-24T14:01:49.622" v="4220" actId="20577"/>
        <pc:sldMkLst>
          <pc:docMk/>
          <pc:sldMk cId="1617409089" sldId="276"/>
        </pc:sldMkLst>
      </pc:sldChg>
      <pc:sldChg chg="modSp mod modAnim modNotesTx">
        <pc:chgData name="Julie Beckett" userId="39653cad-bb71-48fb-bbd2-8006d4a42ab5" providerId="ADAL" clId="{463F5DA3-7670-4AF3-A2FC-0289B49905E6}" dt="2025-03-24T13:48:26.962" v="4149" actId="1076"/>
        <pc:sldMkLst>
          <pc:docMk/>
          <pc:sldMk cId="288408425" sldId="282"/>
        </pc:sldMkLst>
      </pc:sldChg>
      <pc:sldChg chg="addSp delSp modSp mod">
        <pc:chgData name="Julie Beckett" userId="39653cad-bb71-48fb-bbd2-8006d4a42ab5" providerId="ADAL" clId="{463F5DA3-7670-4AF3-A2FC-0289B49905E6}" dt="2025-03-24T13:28:51.542" v="3847" actId="14100"/>
        <pc:sldMkLst>
          <pc:docMk/>
          <pc:sldMk cId="1139187994" sldId="283"/>
        </pc:sldMkLst>
      </pc:sldChg>
      <pc:sldChg chg="modSp mod">
        <pc:chgData name="Julie Beckett" userId="39653cad-bb71-48fb-bbd2-8006d4a42ab5" providerId="ADAL" clId="{463F5DA3-7670-4AF3-A2FC-0289B49905E6}" dt="2025-02-11T15:14:10.790" v="939" actId="20577"/>
        <pc:sldMkLst>
          <pc:docMk/>
          <pc:sldMk cId="448118831" sldId="285"/>
        </pc:sldMkLst>
      </pc:sldChg>
      <pc:sldChg chg="addSp delSp modSp mod">
        <pc:chgData name="Julie Beckett" userId="39653cad-bb71-48fb-bbd2-8006d4a42ab5" providerId="ADAL" clId="{463F5DA3-7670-4AF3-A2FC-0289B49905E6}" dt="2025-03-25T13:34:54.573" v="7218"/>
        <pc:sldMkLst>
          <pc:docMk/>
          <pc:sldMk cId="2166732037" sldId="286"/>
        </pc:sldMkLst>
      </pc:sldChg>
      <pc:sldChg chg="modCm modNotesTx">
        <pc:chgData name="Julie Beckett" userId="39653cad-bb71-48fb-bbd2-8006d4a42ab5" providerId="ADAL" clId="{463F5DA3-7670-4AF3-A2FC-0289B49905E6}" dt="2025-03-24T14:12:01.041" v="4318" actId="20577"/>
        <pc:sldMkLst>
          <pc:docMk/>
          <pc:sldMk cId="791328585" sldId="290"/>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4:03:21.448" v="4257"/>
              <pc2:cmMkLst xmlns:pc2="http://schemas.microsoft.com/office/powerpoint/2019/9/main/command">
                <pc:docMk/>
                <pc:sldMk cId="791328585" sldId="290"/>
                <pc2:cmMk id="{CB96B286-86F0-4BAD-BF43-5353D5BF017A}"/>
              </pc2:cmMkLst>
            </pc226:cmChg>
          </p:ext>
        </pc:extLst>
      </pc:sldChg>
      <pc:sldChg chg="modSp mod modClrScheme chgLayout modNotesTx">
        <pc:chgData name="Julie Beckett" userId="39653cad-bb71-48fb-bbd2-8006d4a42ab5" providerId="ADAL" clId="{463F5DA3-7670-4AF3-A2FC-0289B49905E6}" dt="2025-03-24T14:19:01.635" v="4515" actId="20577"/>
        <pc:sldMkLst>
          <pc:docMk/>
          <pc:sldMk cId="304307722" sldId="296"/>
        </pc:sldMkLst>
      </pc:sldChg>
      <pc:sldChg chg="modSp mod modNotesTx">
        <pc:chgData name="Julie Beckett" userId="39653cad-bb71-48fb-bbd2-8006d4a42ab5" providerId="ADAL" clId="{463F5DA3-7670-4AF3-A2FC-0289B49905E6}" dt="2025-03-25T14:32:00.503" v="9641" actId="20577"/>
        <pc:sldMkLst>
          <pc:docMk/>
          <pc:sldMk cId="761899515" sldId="298"/>
        </pc:sldMkLst>
      </pc:sldChg>
      <pc:sldChg chg="modSp mod modNotesTx">
        <pc:chgData name="Julie Beckett" userId="39653cad-bb71-48fb-bbd2-8006d4a42ab5" providerId="ADAL" clId="{463F5DA3-7670-4AF3-A2FC-0289B49905E6}" dt="2025-03-25T14:32:07.071" v="9660" actId="20577"/>
        <pc:sldMkLst>
          <pc:docMk/>
          <pc:sldMk cId="624032101" sldId="299"/>
        </pc:sldMkLst>
      </pc:sldChg>
      <pc:sldChg chg="addSp delSp modSp mod">
        <pc:chgData name="Julie Beckett" userId="39653cad-bb71-48fb-bbd2-8006d4a42ab5" providerId="ADAL" clId="{463F5DA3-7670-4AF3-A2FC-0289B49905E6}" dt="2025-03-25T13:35:37.382" v="7224"/>
        <pc:sldMkLst>
          <pc:docMk/>
          <pc:sldMk cId="291119019" sldId="300"/>
        </pc:sldMkLst>
      </pc:sldChg>
      <pc:sldChg chg="modSp mod modAnim modNotesTx">
        <pc:chgData name="Julie Beckett" userId="39653cad-bb71-48fb-bbd2-8006d4a42ab5" providerId="ADAL" clId="{463F5DA3-7670-4AF3-A2FC-0289B49905E6}" dt="2025-03-25T14:33:30.003" v="9749" actId="114"/>
        <pc:sldMkLst>
          <pc:docMk/>
          <pc:sldMk cId="1290464495" sldId="301"/>
        </pc:sldMkLst>
      </pc:sldChg>
      <pc:sldChg chg="modNotesTx">
        <pc:chgData name="Julie Beckett" userId="39653cad-bb71-48fb-bbd2-8006d4a42ab5" providerId="ADAL" clId="{463F5DA3-7670-4AF3-A2FC-0289B49905E6}" dt="2025-03-24T15:35:47.411" v="5070" actId="20577"/>
        <pc:sldMkLst>
          <pc:docMk/>
          <pc:sldMk cId="3625646571" sldId="302"/>
        </pc:sldMkLst>
      </pc:sldChg>
      <pc:sldChg chg="addSp modSp mod modClrScheme modCm chgLayout modNotesTx">
        <pc:chgData name="Julie Beckett" userId="39653cad-bb71-48fb-bbd2-8006d4a42ab5" providerId="ADAL" clId="{463F5DA3-7670-4AF3-A2FC-0289B49905E6}" dt="2025-03-24T15:38:29.978" v="5298" actId="20577"/>
        <pc:sldMkLst>
          <pc:docMk/>
          <pc:sldMk cId="4137078486" sldId="303"/>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5:35:52.741" v="5071"/>
              <pc2:cmMkLst xmlns:pc2="http://schemas.microsoft.com/office/powerpoint/2019/9/main/command">
                <pc:docMk/>
                <pc:sldMk cId="4137078486" sldId="303"/>
                <pc2:cmMk id="{3F2D05F9-0893-4C1D-B872-BBFB7DD10477}"/>
              </pc2:cmMkLst>
            </pc226:cmChg>
          </p:ext>
        </pc:extLst>
      </pc:sldChg>
      <pc:sldChg chg="addSp modSp mod">
        <pc:chgData name="Julie Beckett" userId="39653cad-bb71-48fb-bbd2-8006d4a42ab5" providerId="ADAL" clId="{463F5DA3-7670-4AF3-A2FC-0289B49905E6}" dt="2025-03-25T14:48:39.879" v="10247" actId="1076"/>
        <pc:sldMkLst>
          <pc:docMk/>
          <pc:sldMk cId="2130365707" sldId="305"/>
        </pc:sldMkLst>
      </pc:sldChg>
      <pc:sldChg chg="addSp delSp modSp mod modNotesTx">
        <pc:chgData name="Julie Beckett" userId="39653cad-bb71-48fb-bbd2-8006d4a42ab5" providerId="ADAL" clId="{463F5DA3-7670-4AF3-A2FC-0289B49905E6}" dt="2025-03-25T13:27:42.321" v="6943" actId="255"/>
        <pc:sldMkLst>
          <pc:docMk/>
          <pc:sldMk cId="3676855923" sldId="306"/>
        </pc:sldMkLst>
      </pc:sldChg>
      <pc:sldChg chg="modSp mod modNotesTx">
        <pc:chgData name="Julie Beckett" userId="39653cad-bb71-48fb-bbd2-8006d4a42ab5" providerId="ADAL" clId="{463F5DA3-7670-4AF3-A2FC-0289B49905E6}" dt="2025-03-25T13:29:20.222" v="6968" actId="20577"/>
        <pc:sldMkLst>
          <pc:docMk/>
          <pc:sldMk cId="1702946277" sldId="308"/>
        </pc:sldMkLst>
      </pc:sldChg>
      <pc:sldChg chg="modNotesTx">
        <pc:chgData name="Julie Beckett" userId="39653cad-bb71-48fb-bbd2-8006d4a42ab5" providerId="ADAL" clId="{463F5DA3-7670-4AF3-A2FC-0289B49905E6}" dt="2025-03-24T16:43:34.005" v="5918" actId="20577"/>
        <pc:sldMkLst>
          <pc:docMk/>
          <pc:sldMk cId="567519131" sldId="310"/>
        </pc:sldMkLst>
      </pc:sldChg>
      <pc:sldChg chg="addSp modSp mod modClrScheme chgLayout modNotesTx">
        <pc:chgData name="Julie Beckett" userId="39653cad-bb71-48fb-bbd2-8006d4a42ab5" providerId="ADAL" clId="{463F5DA3-7670-4AF3-A2FC-0289B49905E6}" dt="2025-03-24T16:43:19.179" v="5913" actId="20577"/>
        <pc:sldMkLst>
          <pc:docMk/>
          <pc:sldMk cId="1588048247" sldId="311"/>
        </pc:sldMkLst>
      </pc:sldChg>
      <pc:sldChg chg="modSp mod modNotesTx">
        <pc:chgData name="Julie Beckett" userId="39653cad-bb71-48fb-bbd2-8006d4a42ab5" providerId="ADAL" clId="{463F5DA3-7670-4AF3-A2FC-0289B49905E6}" dt="2025-03-24T16:51:27.993" v="6280" actId="20577"/>
        <pc:sldMkLst>
          <pc:docMk/>
          <pc:sldMk cId="3019949765" sldId="312"/>
        </pc:sldMkLst>
      </pc:sldChg>
      <pc:sldChg chg="modSp mod modNotesTx">
        <pc:chgData name="Julie Beckett" userId="39653cad-bb71-48fb-bbd2-8006d4a42ab5" providerId="ADAL" clId="{463F5DA3-7670-4AF3-A2FC-0289B49905E6}" dt="2025-03-24T15:46:28.012" v="5325" actId="20577"/>
        <pc:sldMkLst>
          <pc:docMk/>
          <pc:sldMk cId="3656635070" sldId="313"/>
        </pc:sldMkLst>
      </pc:sldChg>
      <pc:sldChg chg="modSp mod modNotesTx">
        <pc:chgData name="Julie Beckett" userId="39653cad-bb71-48fb-bbd2-8006d4a42ab5" providerId="ADAL" clId="{463F5DA3-7670-4AF3-A2FC-0289B49905E6}" dt="2025-03-25T13:44:49.948" v="7848" actId="20577"/>
        <pc:sldMkLst>
          <pc:docMk/>
          <pc:sldMk cId="2908747297" sldId="314"/>
        </pc:sldMkLst>
      </pc:sldChg>
      <pc:sldChg chg="addSp modSp mod modNotesTx">
        <pc:chgData name="Julie Beckett" userId="39653cad-bb71-48fb-bbd2-8006d4a42ab5" providerId="ADAL" clId="{463F5DA3-7670-4AF3-A2FC-0289B49905E6}" dt="2025-03-25T13:44:27.060" v="7830" actId="14100"/>
        <pc:sldMkLst>
          <pc:docMk/>
          <pc:sldMk cId="110959219" sldId="316"/>
        </pc:sldMkLst>
      </pc:sldChg>
      <pc:sldChg chg="modSp mod modNotesTx">
        <pc:chgData name="Julie Beckett" userId="39653cad-bb71-48fb-bbd2-8006d4a42ab5" providerId="ADAL" clId="{463F5DA3-7670-4AF3-A2FC-0289B49905E6}" dt="2025-03-25T14:49:24.055" v="10258" actId="1076"/>
        <pc:sldMkLst>
          <pc:docMk/>
          <pc:sldMk cId="1429124987" sldId="317"/>
        </pc:sldMkLst>
      </pc:sldChg>
      <pc:sldChg chg="addSp delSp modSp mod modNotesTx">
        <pc:chgData name="Julie Beckett" userId="39653cad-bb71-48fb-bbd2-8006d4a42ab5" providerId="ADAL" clId="{463F5DA3-7670-4AF3-A2FC-0289B49905E6}" dt="2025-03-25T14:49:28.776" v="10260" actId="14100"/>
        <pc:sldMkLst>
          <pc:docMk/>
          <pc:sldMk cId="1477649266" sldId="318"/>
        </pc:sldMkLst>
      </pc:sldChg>
      <pc:sldChg chg="modSp mod modNotesTx">
        <pc:chgData name="Julie Beckett" userId="39653cad-bb71-48fb-bbd2-8006d4a42ab5" providerId="ADAL" clId="{463F5DA3-7670-4AF3-A2FC-0289B49905E6}" dt="2025-03-25T13:41:18.393" v="7601" actId="20577"/>
        <pc:sldMkLst>
          <pc:docMk/>
          <pc:sldMk cId="1916025386" sldId="319"/>
        </pc:sldMkLst>
      </pc:sldChg>
      <pc:sldChg chg="addSp modSp mod modNotesTx">
        <pc:chgData name="Julie Beckett" userId="39653cad-bb71-48fb-bbd2-8006d4a42ab5" providerId="ADAL" clId="{463F5DA3-7670-4AF3-A2FC-0289B49905E6}" dt="2025-03-25T14:46:47.349" v="10227" actId="14100"/>
        <pc:sldMkLst>
          <pc:docMk/>
          <pc:sldMk cId="2497005939" sldId="320"/>
        </pc:sldMkLst>
      </pc:sldChg>
      <pc:sldChg chg="addSp delSp modSp mod modNotesTx">
        <pc:chgData name="Julie Beckett" userId="39653cad-bb71-48fb-bbd2-8006d4a42ab5" providerId="ADAL" clId="{463F5DA3-7670-4AF3-A2FC-0289B49905E6}" dt="2025-03-25T13:50:38.835" v="8126" actId="20577"/>
        <pc:sldMkLst>
          <pc:docMk/>
          <pc:sldMk cId="2666773338" sldId="321"/>
        </pc:sldMkLst>
      </pc:sldChg>
      <pc:sldChg chg="modSp mod modNotesTx">
        <pc:chgData name="Julie Beckett" userId="39653cad-bb71-48fb-bbd2-8006d4a42ab5" providerId="ADAL" clId="{463F5DA3-7670-4AF3-A2FC-0289B49905E6}" dt="2025-03-25T13:51:32.187" v="8185" actId="20577"/>
        <pc:sldMkLst>
          <pc:docMk/>
          <pc:sldMk cId="1284465693" sldId="322"/>
        </pc:sldMkLst>
      </pc:sldChg>
      <pc:sldChg chg="addSp delSp modSp mod ord modNotesTx">
        <pc:chgData name="Julie Beckett" userId="39653cad-bb71-48fb-bbd2-8006d4a42ab5" providerId="ADAL" clId="{463F5DA3-7670-4AF3-A2FC-0289B49905E6}" dt="2025-03-25T14:47:47.104" v="10240" actId="14100"/>
        <pc:sldMkLst>
          <pc:docMk/>
          <pc:sldMk cId="3667328803" sldId="323"/>
        </pc:sldMkLst>
      </pc:sldChg>
      <pc:sldChg chg="modSp mod modAnim modNotesTx">
        <pc:chgData name="Julie Beckett" userId="39653cad-bb71-48fb-bbd2-8006d4a42ab5" providerId="ADAL" clId="{463F5DA3-7670-4AF3-A2FC-0289B49905E6}" dt="2025-03-25T13:46:54.683" v="7867" actId="20577"/>
        <pc:sldMkLst>
          <pc:docMk/>
          <pc:sldMk cId="2581876916" sldId="324"/>
        </pc:sldMkLst>
      </pc:sldChg>
      <pc:sldChg chg="addSp modSp mod modAnim modNotesTx">
        <pc:chgData name="Julie Beckett" userId="39653cad-bb71-48fb-bbd2-8006d4a42ab5" providerId="ADAL" clId="{463F5DA3-7670-4AF3-A2FC-0289B49905E6}" dt="2025-03-25T13:47:14.186" v="7884" actId="20577"/>
        <pc:sldMkLst>
          <pc:docMk/>
          <pc:sldMk cId="3142080708" sldId="325"/>
        </pc:sldMkLst>
      </pc:sldChg>
      <pc:sldChg chg="modSp mod modClrScheme chgLayout modNotesTx">
        <pc:chgData name="Julie Beckett" userId="39653cad-bb71-48fb-bbd2-8006d4a42ab5" providerId="ADAL" clId="{463F5DA3-7670-4AF3-A2FC-0289B49905E6}" dt="2025-03-25T13:45:24.093" v="7853" actId="6549"/>
        <pc:sldMkLst>
          <pc:docMk/>
          <pc:sldMk cId="122871579" sldId="326"/>
        </pc:sldMkLst>
      </pc:sldChg>
      <pc:sldChg chg="modSp mod modNotesTx">
        <pc:chgData name="Julie Beckett" userId="39653cad-bb71-48fb-bbd2-8006d4a42ab5" providerId="ADAL" clId="{463F5DA3-7670-4AF3-A2FC-0289B49905E6}" dt="2025-03-25T14:46:59.070" v="10229" actId="1076"/>
        <pc:sldMkLst>
          <pc:docMk/>
          <pc:sldMk cId="1526974311" sldId="331"/>
        </pc:sldMkLst>
      </pc:sldChg>
      <pc:sldChg chg="addSp modSp mod setBg">
        <pc:chgData name="Julie Beckett" userId="39653cad-bb71-48fb-bbd2-8006d4a42ab5" providerId="ADAL" clId="{463F5DA3-7670-4AF3-A2FC-0289B49905E6}" dt="2025-02-11T15:13:47.090" v="937" actId="1076"/>
        <pc:sldMkLst>
          <pc:docMk/>
          <pc:sldMk cId="547828958" sldId="334"/>
        </pc:sldMkLst>
      </pc:sldChg>
      <pc:sldChg chg="addSp delSp modSp mod">
        <pc:chgData name="Julie Beckett" userId="39653cad-bb71-48fb-bbd2-8006d4a42ab5" providerId="ADAL" clId="{463F5DA3-7670-4AF3-A2FC-0289B49905E6}" dt="2025-02-11T15:23:44.783" v="956" actId="1076"/>
        <pc:sldMkLst>
          <pc:docMk/>
          <pc:sldMk cId="817659701" sldId="338"/>
        </pc:sldMkLst>
      </pc:sldChg>
      <pc:sldChg chg="modNotesTx">
        <pc:chgData name="Julie Beckett" userId="39653cad-bb71-48fb-bbd2-8006d4a42ab5" providerId="ADAL" clId="{463F5DA3-7670-4AF3-A2FC-0289B49905E6}" dt="2025-03-24T14:40:48.369" v="4655" actId="20577"/>
        <pc:sldMkLst>
          <pc:docMk/>
          <pc:sldMk cId="3164009888" sldId="340"/>
        </pc:sldMkLst>
      </pc:sldChg>
      <pc:sldChg chg="addSp modSp mod modNotesTx">
        <pc:chgData name="Julie Beckett" userId="39653cad-bb71-48fb-bbd2-8006d4a42ab5" providerId="ADAL" clId="{463F5DA3-7670-4AF3-A2FC-0289B49905E6}" dt="2025-03-24T15:20:28.689" v="4854" actId="20577"/>
        <pc:sldMkLst>
          <pc:docMk/>
          <pc:sldMk cId="1159935784" sldId="341"/>
        </pc:sldMkLst>
      </pc:sldChg>
      <pc:sldChg chg="modSp mod addCm delCm modNotesTx">
        <pc:chgData name="Julie Beckett" userId="39653cad-bb71-48fb-bbd2-8006d4a42ab5" providerId="ADAL" clId="{463F5DA3-7670-4AF3-A2FC-0289B49905E6}" dt="2025-03-24T15:20:44.556" v="4886" actId="20577"/>
        <pc:sldMkLst>
          <pc:docMk/>
          <pc:sldMk cId="4228738961" sldId="343"/>
        </pc:sldMkLst>
        <pc:extLst>
          <p:ext xmlns:p="http://schemas.openxmlformats.org/presentationml/2006/main" uri="{D6D511B9-2390-475A-947B-AFAB55BFBCF1}">
            <pc226:cmChg xmlns:pc226="http://schemas.microsoft.com/office/powerpoint/2022/06/main/command" chg="add del">
              <pc226:chgData name="Julie Beckett" userId="39653cad-bb71-48fb-bbd2-8006d4a42ab5" providerId="ADAL" clId="{463F5DA3-7670-4AF3-A2FC-0289B49905E6}" dt="2025-03-24T15:19:41.937" v="4742"/>
              <pc2:cmMkLst xmlns:pc2="http://schemas.microsoft.com/office/powerpoint/2019/9/main/command">
                <pc:docMk/>
                <pc:sldMk cId="4228738961" sldId="343"/>
                <pc2:cmMk id="{9BA41EA8-4B22-4411-AB37-8293F3B7F2EF}"/>
              </pc2:cmMkLst>
            </pc226:cmChg>
          </p:ext>
        </pc:extLst>
      </pc:sldChg>
      <pc:sldChg chg="addSp delSp modSp mod modNotesTx">
        <pc:chgData name="Julie Beckett" userId="39653cad-bb71-48fb-bbd2-8006d4a42ab5" providerId="ADAL" clId="{463F5DA3-7670-4AF3-A2FC-0289B49905E6}" dt="2025-03-25T13:35:17.995" v="7220"/>
        <pc:sldMkLst>
          <pc:docMk/>
          <pc:sldMk cId="4259538118" sldId="344"/>
        </pc:sldMkLst>
      </pc:sldChg>
      <pc:sldChg chg="addSp delSp modSp mod modNotesTx">
        <pc:chgData name="Julie Beckett" userId="39653cad-bb71-48fb-bbd2-8006d4a42ab5" providerId="ADAL" clId="{463F5DA3-7670-4AF3-A2FC-0289B49905E6}" dt="2025-03-25T14:31:37.240" v="9593" actId="20577"/>
        <pc:sldMkLst>
          <pc:docMk/>
          <pc:sldMk cId="368401774" sldId="347"/>
        </pc:sldMkLst>
      </pc:sldChg>
      <pc:sldChg chg="addSp delSp modSp mod ord modNotesTx">
        <pc:chgData name="Julie Beckett" userId="39653cad-bb71-48fb-bbd2-8006d4a42ab5" providerId="ADAL" clId="{463F5DA3-7670-4AF3-A2FC-0289B49905E6}" dt="2025-03-25T14:45:28.287" v="10215" actId="1076"/>
        <pc:sldMkLst>
          <pc:docMk/>
          <pc:sldMk cId="1396579888" sldId="349"/>
        </pc:sldMkLst>
      </pc:sldChg>
      <pc:sldChg chg="modSp mod">
        <pc:chgData name="Julie Beckett" userId="39653cad-bb71-48fb-bbd2-8006d4a42ab5" providerId="ADAL" clId="{463F5DA3-7670-4AF3-A2FC-0289B49905E6}" dt="2025-02-11T15:05:47.591" v="805" actId="14100"/>
        <pc:sldMkLst>
          <pc:docMk/>
          <pc:sldMk cId="1557032475" sldId="350"/>
        </pc:sldMkLst>
      </pc:sldChg>
      <pc:sldChg chg="addSp delSp modSp mod">
        <pc:chgData name="Julie Beckett" userId="39653cad-bb71-48fb-bbd2-8006d4a42ab5" providerId="ADAL" clId="{463F5DA3-7670-4AF3-A2FC-0289B49905E6}" dt="2025-03-10T14:45:46.931" v="1972" actId="1076"/>
        <pc:sldMkLst>
          <pc:docMk/>
          <pc:sldMk cId="481660759" sldId="351"/>
        </pc:sldMkLst>
      </pc:sldChg>
      <pc:sldChg chg="modSp mod modNotesTx">
        <pc:chgData name="Julie Beckett" userId="39653cad-bb71-48fb-bbd2-8006d4a42ab5" providerId="ADAL" clId="{463F5DA3-7670-4AF3-A2FC-0289B49905E6}" dt="2025-03-24T13:36:55.834" v="4102" actId="6549"/>
        <pc:sldMkLst>
          <pc:docMk/>
          <pc:sldMk cId="3819975080" sldId="354"/>
        </pc:sldMkLst>
      </pc:sldChg>
      <pc:sldChg chg="modSp mod modNotesTx">
        <pc:chgData name="Julie Beckett" userId="39653cad-bb71-48fb-bbd2-8006d4a42ab5" providerId="ADAL" clId="{463F5DA3-7670-4AF3-A2FC-0289B49905E6}" dt="2025-03-25T14:31:31.625" v="9585" actId="6549"/>
        <pc:sldMkLst>
          <pc:docMk/>
          <pc:sldMk cId="1385248275" sldId="357"/>
        </pc:sldMkLst>
      </pc:sldChg>
      <pc:sldChg chg="delSp modSp mod ord modAnim modCm modNotesTx">
        <pc:chgData name="Julie Beckett" userId="39653cad-bb71-48fb-bbd2-8006d4a42ab5" providerId="ADAL" clId="{463F5DA3-7670-4AF3-A2FC-0289B49905E6}" dt="2025-03-24T13:48:09.971" v="4147" actId="20577"/>
        <pc:sldMkLst>
          <pc:docMk/>
          <pc:sldMk cId="110426520" sldId="358"/>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3:37:39.617" v="4106"/>
              <pc2:cmMkLst xmlns:pc2="http://schemas.microsoft.com/office/powerpoint/2019/9/main/command">
                <pc:docMk/>
                <pc:sldMk cId="110426520" sldId="358"/>
                <pc2:cmMk id="{15D32A4B-E804-4BC7-9652-4A2F5ECD600F}"/>
              </pc2:cmMkLst>
            </pc226:cmChg>
          </p:ext>
        </pc:extLst>
      </pc:sldChg>
      <pc:sldChg chg="addSp delSp modSp mod modNotesTx">
        <pc:chgData name="Julie Beckett" userId="39653cad-bb71-48fb-bbd2-8006d4a42ab5" providerId="ADAL" clId="{463F5DA3-7670-4AF3-A2FC-0289B49905E6}" dt="2025-03-24T16:59:54.508" v="6445" actId="20577"/>
        <pc:sldMkLst>
          <pc:docMk/>
          <pc:sldMk cId="2702217304" sldId="361"/>
        </pc:sldMkLst>
      </pc:sldChg>
      <pc:sldChg chg="addSp modSp del mod ord">
        <pc:chgData name="Julie Beckett" userId="39653cad-bb71-48fb-bbd2-8006d4a42ab5" providerId="ADAL" clId="{463F5DA3-7670-4AF3-A2FC-0289B49905E6}" dt="2025-02-11T16:01:31.947" v="1592" actId="47"/>
        <pc:sldMkLst>
          <pc:docMk/>
          <pc:sldMk cId="2373459868" sldId="362"/>
        </pc:sldMkLst>
      </pc:sldChg>
      <pc:sldChg chg="modSp del mod">
        <pc:chgData name="Julie Beckett" userId="39653cad-bb71-48fb-bbd2-8006d4a42ab5" providerId="ADAL" clId="{463F5DA3-7670-4AF3-A2FC-0289B49905E6}" dt="2025-03-24T16:59:15.891" v="6443" actId="47"/>
        <pc:sldMkLst>
          <pc:docMk/>
          <pc:sldMk cId="2194059284" sldId="365"/>
        </pc:sldMkLst>
      </pc:sldChg>
      <pc:sldChg chg="addSp modSp mod modNotesTx">
        <pc:chgData name="Julie Beckett" userId="39653cad-bb71-48fb-bbd2-8006d4a42ab5" providerId="ADAL" clId="{463F5DA3-7670-4AF3-A2FC-0289B49905E6}" dt="2025-03-24T13:33:32.012" v="3978" actId="20577"/>
        <pc:sldMkLst>
          <pc:docMk/>
          <pc:sldMk cId="3185194974" sldId="366"/>
        </pc:sldMkLst>
      </pc:sldChg>
      <pc:sldChg chg="addSp delSp modSp mod modNotesTx">
        <pc:chgData name="Julie Beckett" userId="39653cad-bb71-48fb-bbd2-8006d4a42ab5" providerId="ADAL" clId="{463F5DA3-7670-4AF3-A2FC-0289B49905E6}" dt="2025-03-25T13:34:39.728" v="7216" actId="692"/>
        <pc:sldMkLst>
          <pc:docMk/>
          <pc:sldMk cId="538939544" sldId="367"/>
        </pc:sldMkLst>
      </pc:sldChg>
      <pc:sldChg chg="delSp modSp mod delAnim modAnim modNotesTx">
        <pc:chgData name="Julie Beckett" userId="39653cad-bb71-48fb-bbd2-8006d4a42ab5" providerId="ADAL" clId="{463F5DA3-7670-4AF3-A2FC-0289B49905E6}" dt="2025-03-18T15:06:25.446" v="2881" actId="1076"/>
        <pc:sldMkLst>
          <pc:docMk/>
          <pc:sldMk cId="1439471310" sldId="368"/>
        </pc:sldMkLst>
      </pc:sldChg>
      <pc:sldChg chg="modNotesTx">
        <pc:chgData name="Julie Beckett" userId="39653cad-bb71-48fb-bbd2-8006d4a42ab5" providerId="ADAL" clId="{463F5DA3-7670-4AF3-A2FC-0289B49905E6}" dt="2025-03-24T14:11:18.462" v="4277" actId="5793"/>
        <pc:sldMkLst>
          <pc:docMk/>
          <pc:sldMk cId="1099486769" sldId="369"/>
        </pc:sldMkLst>
      </pc:sldChg>
      <pc:sldChg chg="addSp delSp modSp mod modNotesTx">
        <pc:chgData name="Julie Beckett" userId="39653cad-bb71-48fb-bbd2-8006d4a42ab5" providerId="ADAL" clId="{463F5DA3-7670-4AF3-A2FC-0289B49905E6}" dt="2025-03-25T13:48:06.868" v="7921" actId="167"/>
        <pc:sldMkLst>
          <pc:docMk/>
          <pc:sldMk cId="2946076225" sldId="372"/>
        </pc:sldMkLst>
      </pc:sldChg>
      <pc:sldChg chg="modSp mod modNotesTx">
        <pc:chgData name="Julie Beckett" userId="39653cad-bb71-48fb-bbd2-8006d4a42ab5" providerId="ADAL" clId="{463F5DA3-7670-4AF3-A2FC-0289B49905E6}" dt="2025-03-25T13:42:47.871" v="7712" actId="20577"/>
        <pc:sldMkLst>
          <pc:docMk/>
          <pc:sldMk cId="2600457122" sldId="374"/>
        </pc:sldMkLst>
      </pc:sldChg>
      <pc:sldChg chg="delCm modNotesTx">
        <pc:chgData name="Julie Beckett" userId="39653cad-bb71-48fb-bbd2-8006d4a42ab5" providerId="ADAL" clId="{463F5DA3-7670-4AF3-A2FC-0289B49905E6}" dt="2025-03-25T14:32:26.693" v="9709" actId="20577"/>
        <pc:sldMkLst>
          <pc:docMk/>
          <pc:sldMk cId="2004241765" sldId="376"/>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463F5DA3-7670-4AF3-A2FC-0289B49905E6}" dt="2025-03-24T15:25:34.883" v="4906"/>
              <pc2:cmMkLst xmlns:pc2="http://schemas.microsoft.com/office/powerpoint/2019/9/main/command">
                <pc:docMk/>
                <pc:sldMk cId="2004241765" sldId="376"/>
                <pc2:cmMk id="{07ED3B8E-4BE0-43E0-B411-2E34BCB0884E}"/>
              </pc2:cmMkLst>
            </pc226:cmChg>
          </p:ext>
        </pc:extLst>
      </pc:sldChg>
      <pc:sldChg chg="addSp delSp modSp mod modNotesTx">
        <pc:chgData name="Julie Beckett" userId="39653cad-bb71-48fb-bbd2-8006d4a42ab5" providerId="ADAL" clId="{463F5DA3-7670-4AF3-A2FC-0289B49905E6}" dt="2025-03-24T14:40:18.122" v="4648" actId="20577"/>
        <pc:sldMkLst>
          <pc:docMk/>
          <pc:sldMk cId="2227239128" sldId="377"/>
        </pc:sldMkLst>
      </pc:sldChg>
      <pc:sldChg chg="addSp modSp del">
        <pc:chgData name="Julie Beckett" userId="39653cad-bb71-48fb-bbd2-8006d4a42ab5" providerId="ADAL" clId="{463F5DA3-7670-4AF3-A2FC-0289B49905E6}" dt="2025-02-11T15:56:43.750" v="1502" actId="47"/>
        <pc:sldMkLst>
          <pc:docMk/>
          <pc:sldMk cId="3159231085" sldId="381"/>
        </pc:sldMkLst>
      </pc:sldChg>
      <pc:sldChg chg="modSp mod modNotesTx">
        <pc:chgData name="Julie Beckett" userId="39653cad-bb71-48fb-bbd2-8006d4a42ab5" providerId="ADAL" clId="{463F5DA3-7670-4AF3-A2FC-0289B49905E6}" dt="2025-03-25T14:31:46.513" v="9603" actId="20577"/>
        <pc:sldMkLst>
          <pc:docMk/>
          <pc:sldMk cId="3481191869" sldId="382"/>
        </pc:sldMkLst>
      </pc:sldChg>
      <pc:sldChg chg="modNotesTx">
        <pc:chgData name="Julie Beckett" userId="39653cad-bb71-48fb-bbd2-8006d4a42ab5" providerId="ADAL" clId="{463F5DA3-7670-4AF3-A2FC-0289B49905E6}" dt="2025-03-25T14:32:14.887" v="9679" actId="20577"/>
        <pc:sldMkLst>
          <pc:docMk/>
          <pc:sldMk cId="955469529" sldId="383"/>
        </pc:sldMkLst>
      </pc:sldChg>
      <pc:sldChg chg="modSp mod modNotesTx">
        <pc:chgData name="Julie Beckett" userId="39653cad-bb71-48fb-bbd2-8006d4a42ab5" providerId="ADAL" clId="{463F5DA3-7670-4AF3-A2FC-0289B49905E6}" dt="2025-03-25T13:33:01.212" v="7204" actId="20577"/>
        <pc:sldMkLst>
          <pc:docMk/>
          <pc:sldMk cId="99355960" sldId="384"/>
        </pc:sldMkLst>
      </pc:sldChg>
      <pc:sldChg chg="modSp mod modClrScheme chgLayout modNotesTx">
        <pc:chgData name="Julie Beckett" userId="39653cad-bb71-48fb-bbd2-8006d4a42ab5" providerId="ADAL" clId="{463F5DA3-7670-4AF3-A2FC-0289B49905E6}" dt="2025-03-25T14:31:08.886" v="9540" actId="6549"/>
        <pc:sldMkLst>
          <pc:docMk/>
          <pc:sldMk cId="1384366833" sldId="385"/>
        </pc:sldMkLst>
      </pc:sldChg>
      <pc:sldChg chg="modSp mod modNotesTx">
        <pc:chgData name="Julie Beckett" userId="39653cad-bb71-48fb-bbd2-8006d4a42ab5" providerId="ADAL" clId="{463F5DA3-7670-4AF3-A2FC-0289B49905E6}" dt="2025-03-24T13:34:44.757" v="4081" actId="20577"/>
        <pc:sldMkLst>
          <pc:docMk/>
          <pc:sldMk cId="1139459676" sldId="386"/>
        </pc:sldMkLst>
      </pc:sldChg>
      <pc:sldChg chg="delSp del mod">
        <pc:chgData name="Julie Beckett" userId="39653cad-bb71-48fb-bbd2-8006d4a42ab5" providerId="ADAL" clId="{463F5DA3-7670-4AF3-A2FC-0289B49905E6}" dt="2025-03-25T14:50:51.417" v="10273" actId="47"/>
        <pc:sldMkLst>
          <pc:docMk/>
          <pc:sldMk cId="3429190314" sldId="387"/>
        </pc:sldMkLst>
      </pc:sldChg>
      <pc:sldChg chg="modSp mod modCm">
        <pc:chgData name="Julie Beckett" userId="39653cad-bb71-48fb-bbd2-8006d4a42ab5" providerId="ADAL" clId="{463F5DA3-7670-4AF3-A2FC-0289B49905E6}" dt="2025-03-24T13:28:42.953" v="3845" actId="1076"/>
        <pc:sldMkLst>
          <pc:docMk/>
          <pc:sldMk cId="4208183157" sldId="388"/>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463F5DA3-7670-4AF3-A2FC-0289B49905E6}" dt="2025-03-24T12:59:30.646" v="3106"/>
              <pc2:cmMkLst xmlns:pc2="http://schemas.microsoft.com/office/powerpoint/2019/9/main/command">
                <pc:docMk/>
                <pc:sldMk cId="4208183157" sldId="388"/>
                <pc2:cmMk id="{E4EF6BDB-255A-4C16-A8BD-4DC6339997F0}"/>
              </pc2:cmMkLst>
            </pc226:cmChg>
          </p:ext>
        </pc:extLst>
      </pc:sldChg>
      <pc:sldChg chg="modSp del mod">
        <pc:chgData name="Julie Beckett" userId="39653cad-bb71-48fb-bbd2-8006d4a42ab5" providerId="ADAL" clId="{463F5DA3-7670-4AF3-A2FC-0289B49905E6}" dt="2025-01-15T11:46:04.471" v="429" actId="47"/>
        <pc:sldMkLst>
          <pc:docMk/>
          <pc:sldMk cId="2587538714" sldId="389"/>
        </pc:sldMkLst>
      </pc:sldChg>
      <pc:sldChg chg="modSp mod modNotesTx">
        <pc:chgData name="Julie Beckett" userId="39653cad-bb71-48fb-bbd2-8006d4a42ab5" providerId="ADAL" clId="{463F5DA3-7670-4AF3-A2FC-0289B49905E6}" dt="2025-03-24T14:11:23.992" v="4278"/>
        <pc:sldMkLst>
          <pc:docMk/>
          <pc:sldMk cId="2037851595" sldId="390"/>
        </pc:sldMkLst>
      </pc:sldChg>
      <pc:sldChg chg="addSp delSp modSp add del mod setBg modClrScheme chgLayout">
        <pc:chgData name="Julie Beckett" userId="39653cad-bb71-48fb-bbd2-8006d4a42ab5" providerId="ADAL" clId="{463F5DA3-7670-4AF3-A2FC-0289B49905E6}" dt="2025-02-11T15:02:58.467" v="786"/>
        <pc:sldMkLst>
          <pc:docMk/>
          <pc:sldMk cId="2109125612" sldId="391"/>
        </pc:sldMkLst>
      </pc:sldChg>
      <pc:sldChg chg="modSp mod modClrScheme chgLayout">
        <pc:chgData name="Julie Beckett" userId="39653cad-bb71-48fb-bbd2-8006d4a42ab5" providerId="ADAL" clId="{463F5DA3-7670-4AF3-A2FC-0289B49905E6}" dt="2025-01-14T10:21:12.650" v="325" actId="1076"/>
        <pc:sldMkLst>
          <pc:docMk/>
          <pc:sldMk cId="2425087394" sldId="392"/>
        </pc:sldMkLst>
      </pc:sldChg>
      <pc:sldChg chg="modSp mod modClrScheme chgLayout">
        <pc:chgData name="Julie Beckett" userId="39653cad-bb71-48fb-bbd2-8006d4a42ab5" providerId="ADAL" clId="{463F5DA3-7670-4AF3-A2FC-0289B49905E6}" dt="2025-01-14T10:22:15.209" v="335" actId="1076"/>
        <pc:sldMkLst>
          <pc:docMk/>
          <pc:sldMk cId="482364933" sldId="393"/>
        </pc:sldMkLst>
      </pc:sldChg>
      <pc:sldChg chg="del">
        <pc:chgData name="Julie Beckett" userId="39653cad-bb71-48fb-bbd2-8006d4a42ab5" providerId="ADAL" clId="{463F5DA3-7670-4AF3-A2FC-0289B49905E6}" dt="2025-03-25T14:16:04.231" v="8436" actId="47"/>
        <pc:sldMkLst>
          <pc:docMk/>
          <pc:sldMk cId="4143065248" sldId="395"/>
        </pc:sldMkLst>
      </pc:sldChg>
      <pc:sldChg chg="addSp delSp modSp mod">
        <pc:chgData name="Julie Beckett" userId="39653cad-bb71-48fb-bbd2-8006d4a42ab5" providerId="ADAL" clId="{463F5DA3-7670-4AF3-A2FC-0289B49905E6}" dt="2025-01-22T15:59:44.020" v="472" actId="14100"/>
        <pc:sldMkLst>
          <pc:docMk/>
          <pc:sldMk cId="3504490338" sldId="396"/>
        </pc:sldMkLst>
      </pc:sldChg>
      <pc:sldChg chg="modSp mod">
        <pc:chgData name="Julie Beckett" userId="39653cad-bb71-48fb-bbd2-8006d4a42ab5" providerId="ADAL" clId="{463F5DA3-7670-4AF3-A2FC-0289B49905E6}" dt="2025-02-11T15:05:53.032" v="806" actId="14100"/>
        <pc:sldMkLst>
          <pc:docMk/>
          <pc:sldMk cId="2313151989" sldId="397"/>
        </pc:sldMkLst>
      </pc:sldChg>
      <pc:sldChg chg="modNotesTx">
        <pc:chgData name="Julie Beckett" userId="39653cad-bb71-48fb-bbd2-8006d4a42ab5" providerId="ADAL" clId="{463F5DA3-7670-4AF3-A2FC-0289B49905E6}" dt="2025-03-24T14:13:26.443" v="4497" actId="20577"/>
        <pc:sldMkLst>
          <pc:docMk/>
          <pc:sldMk cId="3866269267" sldId="398"/>
        </pc:sldMkLst>
      </pc:sldChg>
      <pc:sldChg chg="modSp mod modNotesTx">
        <pc:chgData name="Julie Beckett" userId="39653cad-bb71-48fb-bbd2-8006d4a42ab5" providerId="ADAL" clId="{463F5DA3-7670-4AF3-A2FC-0289B49905E6}" dt="2025-03-25T13:30:32.516" v="7109" actId="20577"/>
        <pc:sldMkLst>
          <pc:docMk/>
          <pc:sldMk cId="738289073" sldId="399"/>
        </pc:sldMkLst>
      </pc:sldChg>
      <pc:sldChg chg="addSp delSp modSp new mod modNotesTx">
        <pc:chgData name="Julie Beckett" userId="39653cad-bb71-48fb-bbd2-8006d4a42ab5" providerId="ADAL" clId="{463F5DA3-7670-4AF3-A2FC-0289B49905E6}" dt="2025-03-25T15:27:48.205" v="10395" actId="20577"/>
        <pc:sldMkLst>
          <pc:docMk/>
          <pc:sldMk cId="3230764094" sldId="400"/>
        </pc:sldMkLst>
      </pc:sldChg>
      <pc:sldChg chg="modSp add mod ord">
        <pc:chgData name="Julie Beckett" userId="39653cad-bb71-48fb-bbd2-8006d4a42ab5" providerId="ADAL" clId="{463F5DA3-7670-4AF3-A2FC-0289B49905E6}" dt="2025-03-25T14:30:51.167" v="9527" actId="20577"/>
        <pc:sldMkLst>
          <pc:docMk/>
          <pc:sldMk cId="2094638649" sldId="401"/>
        </pc:sldMkLst>
      </pc:sldChg>
      <pc:sldChg chg="addSp modSp new mod ord">
        <pc:chgData name="Julie Beckett" userId="39653cad-bb71-48fb-bbd2-8006d4a42ab5" providerId="ADAL" clId="{463F5DA3-7670-4AF3-A2FC-0289B49905E6}" dt="2025-03-25T14:16:03.270" v="8435" actId="1076"/>
        <pc:sldMkLst>
          <pc:docMk/>
          <pc:sldMk cId="3107659512" sldId="402"/>
        </pc:sldMkLst>
      </pc:sldChg>
      <pc:sldChg chg="addSp modSp new mod modNotesTx">
        <pc:chgData name="Julie Beckett" userId="39653cad-bb71-48fb-bbd2-8006d4a42ab5" providerId="ADAL" clId="{463F5DA3-7670-4AF3-A2FC-0289B49905E6}" dt="2025-03-25T13:22:24.811" v="6889" actId="692"/>
        <pc:sldMkLst>
          <pc:docMk/>
          <pc:sldMk cId="656748611" sldId="403"/>
        </pc:sldMkLst>
      </pc:sldChg>
      <pc:sldChg chg="modSp add mod">
        <pc:chgData name="Julie Beckett" userId="39653cad-bb71-48fb-bbd2-8006d4a42ab5" providerId="ADAL" clId="{463F5DA3-7670-4AF3-A2FC-0289B49905E6}" dt="2025-03-25T14:40:49.890" v="9840" actId="20577"/>
        <pc:sldMkLst>
          <pc:docMk/>
          <pc:sldMk cId="1320842515" sldId="404"/>
        </pc:sldMkLst>
      </pc:sldChg>
      <pc:sldChg chg="new del">
        <pc:chgData name="Julie Beckett" userId="39653cad-bb71-48fb-bbd2-8006d4a42ab5" providerId="ADAL" clId="{463F5DA3-7670-4AF3-A2FC-0289B49905E6}" dt="2025-03-24T15:52:42.205" v="5445" actId="680"/>
        <pc:sldMkLst>
          <pc:docMk/>
          <pc:sldMk cId="2838504519" sldId="405"/>
        </pc:sldMkLst>
      </pc:sldChg>
      <pc:sldChg chg="delSp modSp add mod modNotesTx">
        <pc:chgData name="Julie Beckett" userId="39653cad-bb71-48fb-bbd2-8006d4a42ab5" providerId="ADAL" clId="{463F5DA3-7670-4AF3-A2FC-0289B49905E6}" dt="2025-03-24T16:29:30.796" v="5696" actId="6549"/>
        <pc:sldMkLst>
          <pc:docMk/>
          <pc:sldMk cId="3767455212" sldId="405"/>
        </pc:sldMkLst>
      </pc:sldChg>
      <pc:sldChg chg="addSp modSp new del">
        <pc:chgData name="Julie Beckett" userId="39653cad-bb71-48fb-bbd2-8006d4a42ab5" providerId="ADAL" clId="{463F5DA3-7670-4AF3-A2FC-0289B49905E6}" dt="2025-03-25T14:15:52.313" v="8432" actId="47"/>
        <pc:sldMkLst>
          <pc:docMk/>
          <pc:sldMk cId="381667739" sldId="406"/>
        </pc:sldMkLst>
      </pc:sldChg>
      <pc:sldChg chg="addSp delSp modSp add mod">
        <pc:chgData name="Julie Beckett" userId="39653cad-bb71-48fb-bbd2-8006d4a42ab5" providerId="ADAL" clId="{463F5DA3-7670-4AF3-A2FC-0289B49905E6}" dt="2025-03-25T14:50:17.279" v="10272" actId="1076"/>
        <pc:sldMkLst>
          <pc:docMk/>
          <pc:sldMk cId="992277208" sldId="406"/>
        </pc:sldMkLst>
      </pc:sldChg>
      <pc:sldMasterChg chg="addSp delSp modSp mod modSldLayout">
        <pc:chgData name="Julie Beckett" userId="39653cad-bb71-48fb-bbd2-8006d4a42ab5" providerId="ADAL" clId="{463F5DA3-7670-4AF3-A2FC-0289B49905E6}" dt="2025-01-14T10:14:23.673" v="234"/>
        <pc:sldMasterMkLst>
          <pc:docMk/>
          <pc:sldMasterMk cId="2091440656" sldId="2147483661"/>
        </pc:sldMasterMkLst>
        <pc:sldLayoutChg chg="addSp delSp modSp mod setBg">
          <pc:chgData name="Julie Beckett" userId="39653cad-bb71-48fb-bbd2-8006d4a42ab5" providerId="ADAL" clId="{463F5DA3-7670-4AF3-A2FC-0289B49905E6}" dt="2025-01-14T10:14:23.673" v="234"/>
          <pc:sldLayoutMkLst>
            <pc:docMk/>
            <pc:sldMasterMk cId="2091440656" sldId="2147483661"/>
            <pc:sldLayoutMk cId="425997409" sldId="2147483662"/>
          </pc:sldLayoutMkLst>
        </pc:sldLayoutChg>
      </pc:sldMasterChg>
      <pc:sldMasterChg chg="new del mod addSldLayout delSldLayout">
        <pc:chgData name="Julie Beckett" userId="39653cad-bb71-48fb-bbd2-8006d4a42ab5" providerId="ADAL" clId="{463F5DA3-7670-4AF3-A2FC-0289B49905E6}" dt="2025-01-14T10:13:47.798" v="221" actId="6938"/>
        <pc:sldMasterMkLst>
          <pc:docMk/>
          <pc:sldMasterMk cId="3630510105" sldId="2147483676"/>
        </pc:sldMasterMkLst>
        <pc:sldLayoutChg chg="new del replId">
          <pc:chgData name="Julie Beckett" userId="39653cad-bb71-48fb-bbd2-8006d4a42ab5" providerId="ADAL" clId="{463F5DA3-7670-4AF3-A2FC-0289B49905E6}" dt="2025-01-14T10:13:47.798" v="221" actId="6938"/>
          <pc:sldLayoutMkLst>
            <pc:docMk/>
            <pc:sldMasterMk cId="3630510105" sldId="2147483676"/>
            <pc:sldLayoutMk cId="299984027" sldId="2147483677"/>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601290862" sldId="2147483678"/>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585404804" sldId="2147483679"/>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774857709" sldId="2147483680"/>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1349714074" sldId="2147483681"/>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403904848" sldId="2147483682"/>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657888506" sldId="2147483683"/>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3715638038" sldId="2147483684"/>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1312790712" sldId="2147483685"/>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386992007" sldId="2147483686"/>
          </pc:sldLayoutMkLst>
        </pc:sldLayoutChg>
        <pc:sldLayoutChg chg="new del replId">
          <pc:chgData name="Julie Beckett" userId="39653cad-bb71-48fb-bbd2-8006d4a42ab5" providerId="ADAL" clId="{463F5DA3-7670-4AF3-A2FC-0289B49905E6}" dt="2025-01-14T10:13:47.798" v="221" actId="6938"/>
          <pc:sldLayoutMkLst>
            <pc:docMk/>
            <pc:sldMasterMk cId="3630510105" sldId="2147483676"/>
            <pc:sldLayoutMk cId="219696781" sldId="2147483687"/>
          </pc:sldLayoutMkLst>
        </pc:sldLayoutChg>
      </pc:sldMasterChg>
    </pc:docChg>
  </pc:docChgLst>
  <pc:docChgLst>
    <pc:chgData name="Julie Beckett" userId="39653cad-bb71-48fb-bbd2-8006d4a42ab5" providerId="ADAL" clId="{2D33B9AA-8497-41D3-B31E-AC79492C4ED0}"/>
    <pc:docChg chg="undo custSel addSld delSld modSld sldOrd modMainMaster">
      <pc:chgData name="Julie Beckett" userId="39653cad-bb71-48fb-bbd2-8006d4a42ab5" providerId="ADAL" clId="{2D33B9AA-8497-41D3-B31E-AC79492C4ED0}" dt="2025-01-09T15:23:35.460" v="3286" actId="1076"/>
      <pc:docMkLst>
        <pc:docMk/>
      </pc:docMkLst>
      <pc:sldChg chg="modSp mod">
        <pc:chgData name="Julie Beckett" userId="39653cad-bb71-48fb-bbd2-8006d4a42ab5" providerId="ADAL" clId="{2D33B9AA-8497-41D3-B31E-AC79492C4ED0}" dt="2025-01-09T13:50:52.974" v="2081" actId="14100"/>
        <pc:sldMkLst>
          <pc:docMk/>
          <pc:sldMk cId="1034943223" sldId="260"/>
        </pc:sldMkLst>
      </pc:sldChg>
      <pc:sldChg chg="modSp mod">
        <pc:chgData name="Julie Beckett" userId="39653cad-bb71-48fb-bbd2-8006d4a42ab5" providerId="ADAL" clId="{2D33B9AA-8497-41D3-B31E-AC79492C4ED0}" dt="2025-01-09T13:46:28.806" v="2001" actId="1076"/>
        <pc:sldMkLst>
          <pc:docMk/>
          <pc:sldMk cId="2662003594" sldId="261"/>
        </pc:sldMkLst>
      </pc:sldChg>
      <pc:sldChg chg="modSp mod">
        <pc:chgData name="Julie Beckett" userId="39653cad-bb71-48fb-bbd2-8006d4a42ab5" providerId="ADAL" clId="{2D33B9AA-8497-41D3-B31E-AC79492C4ED0}" dt="2025-01-08T16:11:50.109" v="912"/>
        <pc:sldMkLst>
          <pc:docMk/>
          <pc:sldMk cId="3698619543" sldId="273"/>
        </pc:sldMkLst>
      </pc:sldChg>
      <pc:sldChg chg="modSp mod">
        <pc:chgData name="Julie Beckett" userId="39653cad-bb71-48fb-bbd2-8006d4a42ab5" providerId="ADAL" clId="{2D33B9AA-8497-41D3-B31E-AC79492C4ED0}" dt="2025-01-09T13:50:57.357" v="2082" actId="1076"/>
        <pc:sldMkLst>
          <pc:docMk/>
          <pc:sldMk cId="1617409089" sldId="276"/>
        </pc:sldMkLst>
      </pc:sldChg>
      <pc:sldChg chg="addSp modSp mod">
        <pc:chgData name="Julie Beckett" userId="39653cad-bb71-48fb-bbd2-8006d4a42ab5" providerId="ADAL" clId="{2D33B9AA-8497-41D3-B31E-AC79492C4ED0}" dt="2025-01-09T13:46:42.573" v="2002" actId="1076"/>
        <pc:sldMkLst>
          <pc:docMk/>
          <pc:sldMk cId="288408425" sldId="282"/>
        </pc:sldMkLst>
      </pc:sldChg>
      <pc:sldChg chg="addSp modSp mod">
        <pc:chgData name="Julie Beckett" userId="39653cad-bb71-48fb-bbd2-8006d4a42ab5" providerId="ADAL" clId="{2D33B9AA-8497-41D3-B31E-AC79492C4ED0}" dt="2025-01-09T13:32:40.603" v="1738" actId="1076"/>
        <pc:sldMkLst>
          <pc:docMk/>
          <pc:sldMk cId="1139187994" sldId="283"/>
        </pc:sldMkLst>
      </pc:sldChg>
      <pc:sldChg chg="addSp delSp modSp mod">
        <pc:chgData name="Julie Beckett" userId="39653cad-bb71-48fb-bbd2-8006d4a42ab5" providerId="ADAL" clId="{2D33B9AA-8497-41D3-B31E-AC79492C4ED0}" dt="2025-01-09T13:29:14.472" v="1410" actId="207"/>
        <pc:sldMkLst>
          <pc:docMk/>
          <pc:sldMk cId="448118831" sldId="285"/>
        </pc:sldMkLst>
      </pc:sldChg>
      <pc:sldChg chg="addSp delSp modSp mod">
        <pc:chgData name="Julie Beckett" userId="39653cad-bb71-48fb-bbd2-8006d4a42ab5" providerId="ADAL" clId="{2D33B9AA-8497-41D3-B31E-AC79492C4ED0}" dt="2025-01-09T13:40:40.998" v="1896" actId="14100"/>
        <pc:sldMkLst>
          <pc:docMk/>
          <pc:sldMk cId="2166732037" sldId="286"/>
        </pc:sldMkLst>
      </pc:sldChg>
      <pc:sldChg chg="addSp delSp modSp del mod setBg chgLayout modNotesTx">
        <pc:chgData name="Julie Beckett" userId="39653cad-bb71-48fb-bbd2-8006d4a42ab5" providerId="ADAL" clId="{2D33B9AA-8497-41D3-B31E-AC79492C4ED0}" dt="2025-01-09T14:18:10.541" v="2580" actId="47"/>
        <pc:sldMkLst>
          <pc:docMk/>
          <pc:sldMk cId="3517417952" sldId="287"/>
        </pc:sldMkLst>
      </pc:sldChg>
      <pc:sldChg chg="del">
        <pc:chgData name="Julie Beckett" userId="39653cad-bb71-48fb-bbd2-8006d4a42ab5" providerId="ADAL" clId="{2D33B9AA-8497-41D3-B31E-AC79492C4ED0}" dt="2025-01-09T13:54:26.242" v="2310" actId="47"/>
        <pc:sldMkLst>
          <pc:docMk/>
          <pc:sldMk cId="3831585925" sldId="288"/>
        </pc:sldMkLst>
      </pc:sldChg>
      <pc:sldChg chg="ord">
        <pc:chgData name="Julie Beckett" userId="39653cad-bb71-48fb-bbd2-8006d4a42ab5" providerId="ADAL" clId="{2D33B9AA-8497-41D3-B31E-AC79492C4ED0}" dt="2025-01-09T13:53:13.163" v="2292"/>
        <pc:sldMkLst>
          <pc:docMk/>
          <pc:sldMk cId="791328585" sldId="290"/>
        </pc:sldMkLst>
      </pc:sldChg>
      <pc:sldChg chg="addSp delSp modSp mod">
        <pc:chgData name="Julie Beckett" userId="39653cad-bb71-48fb-bbd2-8006d4a42ab5" providerId="ADAL" clId="{2D33B9AA-8497-41D3-B31E-AC79492C4ED0}" dt="2025-01-09T15:18:59.329" v="3178" actId="207"/>
        <pc:sldMkLst>
          <pc:docMk/>
          <pc:sldMk cId="304307722" sldId="296"/>
        </pc:sldMkLst>
      </pc:sldChg>
      <pc:sldChg chg="addSp modSp add mod">
        <pc:chgData name="Julie Beckett" userId="39653cad-bb71-48fb-bbd2-8006d4a42ab5" providerId="ADAL" clId="{2D33B9AA-8497-41D3-B31E-AC79492C4ED0}" dt="2025-01-09T14:24:23.872" v="2625" actId="20577"/>
        <pc:sldMkLst>
          <pc:docMk/>
          <pc:sldMk cId="761899515" sldId="298"/>
        </pc:sldMkLst>
      </pc:sldChg>
      <pc:sldChg chg="modSp add mod">
        <pc:chgData name="Julie Beckett" userId="39653cad-bb71-48fb-bbd2-8006d4a42ab5" providerId="ADAL" clId="{2D33B9AA-8497-41D3-B31E-AC79492C4ED0}" dt="2025-01-09T14:36:55.831" v="2681" actId="1076"/>
        <pc:sldMkLst>
          <pc:docMk/>
          <pc:sldMk cId="624032101" sldId="299"/>
        </pc:sldMkLst>
      </pc:sldChg>
      <pc:sldChg chg="addSp delSp modSp add mod delCm">
        <pc:chgData name="Julie Beckett" userId="39653cad-bb71-48fb-bbd2-8006d4a42ab5" providerId="ADAL" clId="{2D33B9AA-8497-41D3-B31E-AC79492C4ED0}" dt="2025-01-09T14:40:06.571" v="2712" actId="1076"/>
        <pc:sldMkLst>
          <pc:docMk/>
          <pc:sldMk cId="291119019" sldId="300"/>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2D33B9AA-8497-41D3-B31E-AC79492C4ED0}" dt="2025-01-08T16:14:37.965" v="937"/>
              <pc2:cmMkLst xmlns:pc2="http://schemas.microsoft.com/office/powerpoint/2019/9/main/command">
                <pc:docMk/>
                <pc:sldMk cId="291119019" sldId="300"/>
                <pc2:cmMk id="{2448A254-E1FB-42DC-9AE4-B0D3FFE0FBC3}"/>
              </pc2:cmMkLst>
            </pc226:cmChg>
          </p:ext>
        </pc:extLst>
      </pc:sldChg>
      <pc:sldChg chg="addSp delSp modSp add mod">
        <pc:chgData name="Julie Beckett" userId="39653cad-bb71-48fb-bbd2-8006d4a42ab5" providerId="ADAL" clId="{2D33B9AA-8497-41D3-B31E-AC79492C4ED0}" dt="2025-01-09T14:39:20.960" v="2702" actId="1076"/>
        <pc:sldMkLst>
          <pc:docMk/>
          <pc:sldMk cId="1290464495" sldId="301"/>
        </pc:sldMkLst>
      </pc:sldChg>
      <pc:sldChg chg="addSp delSp modSp add mod">
        <pc:chgData name="Julie Beckett" userId="39653cad-bb71-48fb-bbd2-8006d4a42ab5" providerId="ADAL" clId="{2D33B9AA-8497-41D3-B31E-AC79492C4ED0}" dt="2025-01-08T16:19:39.293" v="972" actId="1076"/>
        <pc:sldMkLst>
          <pc:docMk/>
          <pc:sldMk cId="3625646571" sldId="302"/>
        </pc:sldMkLst>
      </pc:sldChg>
      <pc:sldChg chg="addSp delSp modSp add mod addCm delCm modCm">
        <pc:chgData name="Julie Beckett" userId="39653cad-bb71-48fb-bbd2-8006d4a42ab5" providerId="ADAL" clId="{2D33B9AA-8497-41D3-B31E-AC79492C4ED0}" dt="2025-01-09T15:19:13.471" v="3180" actId="207"/>
        <pc:sldMkLst>
          <pc:docMk/>
          <pc:sldMk cId="4137078486" sldId="303"/>
        </pc:sldMkLst>
        <pc:extLst>
          <p:ext xmlns:p="http://schemas.openxmlformats.org/presentationml/2006/main" uri="{D6D511B9-2390-475A-947B-AFAB55BFBCF1}">
            <pc226:cmChg xmlns:pc226="http://schemas.microsoft.com/office/powerpoint/2022/06/main/command" chg="add del mod">
              <pc226:chgData name="Julie Beckett" userId="39653cad-bb71-48fb-bbd2-8006d4a42ab5" providerId="ADAL" clId="{2D33B9AA-8497-41D3-B31E-AC79492C4ED0}" dt="2025-01-09T13:16:30.426" v="1198"/>
              <pc2:cmMkLst xmlns:pc2="http://schemas.microsoft.com/office/powerpoint/2019/9/main/command">
                <pc:docMk/>
                <pc:sldMk cId="4137078486" sldId="303"/>
                <pc2:cmMk id="{1D8606A5-F609-4AEA-95D5-E590B737DAA2}"/>
              </pc2:cmMkLst>
            </pc226:cmChg>
          </p:ext>
        </pc:extLst>
      </pc:sldChg>
      <pc:sldChg chg="modSp mod">
        <pc:chgData name="Julie Beckett" userId="39653cad-bb71-48fb-bbd2-8006d4a42ab5" providerId="ADAL" clId="{2D33B9AA-8497-41D3-B31E-AC79492C4ED0}" dt="2025-01-09T13:24:40.955" v="1305" actId="20577"/>
        <pc:sldMkLst>
          <pc:docMk/>
          <pc:sldMk cId="3482571608" sldId="304"/>
        </pc:sldMkLst>
      </pc:sldChg>
      <pc:sldChg chg="addSp delSp modSp add mod">
        <pc:chgData name="Julie Beckett" userId="39653cad-bb71-48fb-bbd2-8006d4a42ab5" providerId="ADAL" clId="{2D33B9AA-8497-41D3-B31E-AC79492C4ED0}" dt="2025-01-09T14:48:58.263" v="2795" actId="207"/>
        <pc:sldMkLst>
          <pc:docMk/>
          <pc:sldMk cId="2130365707" sldId="305"/>
        </pc:sldMkLst>
      </pc:sldChg>
      <pc:sldChg chg="modSp add mod">
        <pc:chgData name="Julie Beckett" userId="39653cad-bb71-48fb-bbd2-8006d4a42ab5" providerId="ADAL" clId="{2D33B9AA-8497-41D3-B31E-AC79492C4ED0}" dt="2025-01-09T14:47:25.828" v="2784" actId="20577"/>
        <pc:sldMkLst>
          <pc:docMk/>
          <pc:sldMk cId="3676855923" sldId="306"/>
        </pc:sldMkLst>
      </pc:sldChg>
      <pc:sldChg chg="modSp add mod">
        <pc:chgData name="Julie Beckett" userId="39653cad-bb71-48fb-bbd2-8006d4a42ab5" providerId="ADAL" clId="{2D33B9AA-8497-41D3-B31E-AC79492C4ED0}" dt="2025-01-09T14:51:22.900" v="2811" actId="6549"/>
        <pc:sldMkLst>
          <pc:docMk/>
          <pc:sldMk cId="1702946277" sldId="308"/>
        </pc:sldMkLst>
      </pc:sldChg>
      <pc:sldChg chg="addSp delSp modSp add del mod addAnim delAnim">
        <pc:chgData name="Julie Beckett" userId="39653cad-bb71-48fb-bbd2-8006d4a42ab5" providerId="ADAL" clId="{2D33B9AA-8497-41D3-B31E-AC79492C4ED0}" dt="2025-01-09T15:01:45.606" v="2992" actId="47"/>
        <pc:sldMkLst>
          <pc:docMk/>
          <pc:sldMk cId="1481814449" sldId="309"/>
        </pc:sldMkLst>
      </pc:sldChg>
      <pc:sldChg chg="addSp delSp modSp add mod">
        <pc:chgData name="Julie Beckett" userId="39653cad-bb71-48fb-bbd2-8006d4a42ab5" providerId="ADAL" clId="{2D33B9AA-8497-41D3-B31E-AC79492C4ED0}" dt="2025-01-09T15:02:35.116" v="2997" actId="1076"/>
        <pc:sldMkLst>
          <pc:docMk/>
          <pc:sldMk cId="567519131" sldId="310"/>
        </pc:sldMkLst>
      </pc:sldChg>
      <pc:sldChg chg="addSp delSp modSp add mod">
        <pc:chgData name="Julie Beckett" userId="39653cad-bb71-48fb-bbd2-8006d4a42ab5" providerId="ADAL" clId="{2D33B9AA-8497-41D3-B31E-AC79492C4ED0}" dt="2025-01-09T15:18:24.466" v="3175" actId="207"/>
        <pc:sldMkLst>
          <pc:docMk/>
          <pc:sldMk cId="1588048247" sldId="311"/>
        </pc:sldMkLst>
      </pc:sldChg>
      <pc:sldChg chg="modSp add mod">
        <pc:chgData name="Julie Beckett" userId="39653cad-bb71-48fb-bbd2-8006d4a42ab5" providerId="ADAL" clId="{2D33B9AA-8497-41D3-B31E-AC79492C4ED0}" dt="2025-01-09T15:06:11.780" v="3072" actId="1076"/>
        <pc:sldMkLst>
          <pc:docMk/>
          <pc:sldMk cId="3019949765" sldId="312"/>
        </pc:sldMkLst>
      </pc:sldChg>
      <pc:sldChg chg="addSp delSp modSp add mod">
        <pc:chgData name="Julie Beckett" userId="39653cad-bb71-48fb-bbd2-8006d4a42ab5" providerId="ADAL" clId="{2D33B9AA-8497-41D3-B31E-AC79492C4ED0}" dt="2025-01-09T14:45:56.347" v="2760"/>
        <pc:sldMkLst>
          <pc:docMk/>
          <pc:sldMk cId="3656635070" sldId="313"/>
        </pc:sldMkLst>
      </pc:sldChg>
      <pc:sldChg chg="addSp delSp modSp add mod delAnim modAnim modNotesTx">
        <pc:chgData name="Julie Beckett" userId="39653cad-bb71-48fb-bbd2-8006d4a42ab5" providerId="ADAL" clId="{2D33B9AA-8497-41D3-B31E-AC79492C4ED0}" dt="2025-01-09T15:15:15.653" v="3126" actId="1076"/>
        <pc:sldMkLst>
          <pc:docMk/>
          <pc:sldMk cId="2908747297" sldId="314"/>
        </pc:sldMkLst>
      </pc:sldChg>
      <pc:sldChg chg="delSp modSp add mod">
        <pc:chgData name="Julie Beckett" userId="39653cad-bb71-48fb-bbd2-8006d4a42ab5" providerId="ADAL" clId="{2D33B9AA-8497-41D3-B31E-AC79492C4ED0}" dt="2025-01-09T15:15:43.723" v="3129" actId="6549"/>
        <pc:sldMkLst>
          <pc:docMk/>
          <pc:sldMk cId="110959219" sldId="316"/>
        </pc:sldMkLst>
      </pc:sldChg>
      <pc:sldChg chg="addSp delSp modSp add mod">
        <pc:chgData name="Julie Beckett" userId="39653cad-bb71-48fb-bbd2-8006d4a42ab5" providerId="ADAL" clId="{2D33B9AA-8497-41D3-B31E-AC79492C4ED0}" dt="2025-01-09T15:17:09.902" v="3155" actId="14100"/>
        <pc:sldMkLst>
          <pc:docMk/>
          <pc:sldMk cId="1429124987" sldId="317"/>
        </pc:sldMkLst>
      </pc:sldChg>
      <pc:sldChg chg="delSp modSp add mod">
        <pc:chgData name="Julie Beckett" userId="39653cad-bb71-48fb-bbd2-8006d4a42ab5" providerId="ADAL" clId="{2D33B9AA-8497-41D3-B31E-AC79492C4ED0}" dt="2025-01-09T15:17:20.902" v="3157" actId="2711"/>
        <pc:sldMkLst>
          <pc:docMk/>
          <pc:sldMk cId="1477649266" sldId="318"/>
        </pc:sldMkLst>
      </pc:sldChg>
      <pc:sldChg chg="modSp add">
        <pc:chgData name="Julie Beckett" userId="39653cad-bb71-48fb-bbd2-8006d4a42ab5" providerId="ADAL" clId="{2D33B9AA-8497-41D3-B31E-AC79492C4ED0}" dt="2025-01-08T16:11:50.109" v="912"/>
        <pc:sldMkLst>
          <pc:docMk/>
          <pc:sldMk cId="1916025386" sldId="319"/>
        </pc:sldMkLst>
      </pc:sldChg>
      <pc:sldChg chg="modSp add">
        <pc:chgData name="Julie Beckett" userId="39653cad-bb71-48fb-bbd2-8006d4a42ab5" providerId="ADAL" clId="{2D33B9AA-8497-41D3-B31E-AC79492C4ED0}" dt="2025-01-08T16:11:50.109" v="912"/>
        <pc:sldMkLst>
          <pc:docMk/>
          <pc:sldMk cId="2497005939" sldId="320"/>
        </pc:sldMkLst>
      </pc:sldChg>
      <pc:sldChg chg="addSp delSp modSp add mod">
        <pc:chgData name="Julie Beckett" userId="39653cad-bb71-48fb-bbd2-8006d4a42ab5" providerId="ADAL" clId="{2D33B9AA-8497-41D3-B31E-AC79492C4ED0}" dt="2025-01-09T15:22:19.111" v="3266" actId="478"/>
        <pc:sldMkLst>
          <pc:docMk/>
          <pc:sldMk cId="2666773338" sldId="321"/>
        </pc:sldMkLst>
      </pc:sldChg>
      <pc:sldChg chg="addSp modSp add mod">
        <pc:chgData name="Julie Beckett" userId="39653cad-bb71-48fb-bbd2-8006d4a42ab5" providerId="ADAL" clId="{2D33B9AA-8497-41D3-B31E-AC79492C4ED0}" dt="2025-01-09T13:19:46.482" v="1229" actId="1076"/>
        <pc:sldMkLst>
          <pc:docMk/>
          <pc:sldMk cId="1284465693" sldId="322"/>
        </pc:sldMkLst>
      </pc:sldChg>
      <pc:sldChg chg="addSp modSp add mod">
        <pc:chgData name="Julie Beckett" userId="39653cad-bb71-48fb-bbd2-8006d4a42ab5" providerId="ADAL" clId="{2D33B9AA-8497-41D3-B31E-AC79492C4ED0}" dt="2025-01-08T16:40:21.812" v="1000" actId="1076"/>
        <pc:sldMkLst>
          <pc:docMk/>
          <pc:sldMk cId="3667328803" sldId="323"/>
        </pc:sldMkLst>
      </pc:sldChg>
      <pc:sldChg chg="modSp add">
        <pc:chgData name="Julie Beckett" userId="39653cad-bb71-48fb-bbd2-8006d4a42ab5" providerId="ADAL" clId="{2D33B9AA-8497-41D3-B31E-AC79492C4ED0}" dt="2025-01-08T16:11:50.109" v="912"/>
        <pc:sldMkLst>
          <pc:docMk/>
          <pc:sldMk cId="2581876916" sldId="324"/>
        </pc:sldMkLst>
      </pc:sldChg>
      <pc:sldChg chg="modSp add mod">
        <pc:chgData name="Julie Beckett" userId="39653cad-bb71-48fb-bbd2-8006d4a42ab5" providerId="ADAL" clId="{2D33B9AA-8497-41D3-B31E-AC79492C4ED0}" dt="2025-01-09T15:22:46.162" v="3270" actId="1076"/>
        <pc:sldMkLst>
          <pc:docMk/>
          <pc:sldMk cId="3142080708" sldId="325"/>
        </pc:sldMkLst>
      </pc:sldChg>
      <pc:sldChg chg="delSp modSp add mod">
        <pc:chgData name="Julie Beckett" userId="39653cad-bb71-48fb-bbd2-8006d4a42ab5" providerId="ADAL" clId="{2D33B9AA-8497-41D3-B31E-AC79492C4ED0}" dt="2025-01-09T15:23:35.460" v="3286" actId="1076"/>
        <pc:sldMkLst>
          <pc:docMk/>
          <pc:sldMk cId="122871579" sldId="326"/>
        </pc:sldMkLst>
      </pc:sldChg>
      <pc:sldChg chg="addSp delSp del mod setBg delDesignElem">
        <pc:chgData name="Julie Beckett" userId="39653cad-bb71-48fb-bbd2-8006d4a42ab5" providerId="ADAL" clId="{2D33B9AA-8497-41D3-B31E-AC79492C4ED0}" dt="2025-01-08T15:59:35.190" v="767" actId="47"/>
        <pc:sldMkLst>
          <pc:docMk/>
          <pc:sldMk cId="1747378659" sldId="330"/>
        </pc:sldMkLst>
      </pc:sldChg>
      <pc:sldChg chg="addSp delSp modSp add mod">
        <pc:chgData name="Julie Beckett" userId="39653cad-bb71-48fb-bbd2-8006d4a42ab5" providerId="ADAL" clId="{2D33B9AA-8497-41D3-B31E-AC79492C4ED0}" dt="2025-01-09T13:21:45.011" v="1239" actId="1076"/>
        <pc:sldMkLst>
          <pc:docMk/>
          <pc:sldMk cId="1526974311" sldId="331"/>
        </pc:sldMkLst>
      </pc:sldChg>
      <pc:sldChg chg="addSp delSp modSp add mod">
        <pc:chgData name="Julie Beckett" userId="39653cad-bb71-48fb-bbd2-8006d4a42ab5" providerId="ADAL" clId="{2D33B9AA-8497-41D3-B31E-AC79492C4ED0}" dt="2025-01-09T14:44:16.157" v="2750" actId="1076"/>
        <pc:sldMkLst>
          <pc:docMk/>
          <pc:sldMk cId="3220090553" sldId="332"/>
        </pc:sldMkLst>
      </pc:sldChg>
      <pc:sldChg chg="delSp modSp mod">
        <pc:chgData name="Julie Beckett" userId="39653cad-bb71-48fb-bbd2-8006d4a42ab5" providerId="ADAL" clId="{2D33B9AA-8497-41D3-B31E-AC79492C4ED0}" dt="2025-01-08T16:11:50.109" v="912"/>
        <pc:sldMkLst>
          <pc:docMk/>
          <pc:sldMk cId="547828958" sldId="334"/>
        </pc:sldMkLst>
      </pc:sldChg>
      <pc:sldChg chg="addSp delSp modSp del mod">
        <pc:chgData name="Julie Beckett" userId="39653cad-bb71-48fb-bbd2-8006d4a42ab5" providerId="ADAL" clId="{2D33B9AA-8497-41D3-B31E-AC79492C4ED0}" dt="2025-01-09T13:07:19.196" v="1112" actId="47"/>
        <pc:sldMkLst>
          <pc:docMk/>
          <pc:sldMk cId="1469169616" sldId="335"/>
        </pc:sldMkLst>
      </pc:sldChg>
      <pc:sldChg chg="addSp delSp modSp mod">
        <pc:chgData name="Julie Beckett" userId="39653cad-bb71-48fb-bbd2-8006d4a42ab5" providerId="ADAL" clId="{2D33B9AA-8497-41D3-B31E-AC79492C4ED0}" dt="2025-01-08T16:12:23.046" v="919" actId="20577"/>
        <pc:sldMkLst>
          <pc:docMk/>
          <pc:sldMk cId="817659701" sldId="338"/>
        </pc:sldMkLst>
      </pc:sldChg>
      <pc:sldChg chg="addSp delSp modSp mod setBg">
        <pc:chgData name="Julie Beckett" userId="39653cad-bb71-48fb-bbd2-8006d4a42ab5" providerId="ADAL" clId="{2D33B9AA-8497-41D3-B31E-AC79492C4ED0}" dt="2025-01-09T14:07:57.982" v="2491" actId="1076"/>
        <pc:sldMkLst>
          <pc:docMk/>
          <pc:sldMk cId="3164009888" sldId="340"/>
        </pc:sldMkLst>
      </pc:sldChg>
      <pc:sldChg chg="addSp delSp modSp mod setBg">
        <pc:chgData name="Julie Beckett" userId="39653cad-bb71-48fb-bbd2-8006d4a42ab5" providerId="ADAL" clId="{2D33B9AA-8497-41D3-B31E-AC79492C4ED0}" dt="2025-01-09T14:02:15.233" v="2419" actId="255"/>
        <pc:sldMkLst>
          <pc:docMk/>
          <pc:sldMk cId="1159935784" sldId="341"/>
        </pc:sldMkLst>
      </pc:sldChg>
      <pc:sldChg chg="addSp delSp modSp mod modNotesTx">
        <pc:chgData name="Julie Beckett" userId="39653cad-bb71-48fb-bbd2-8006d4a42ab5" providerId="ADAL" clId="{2D33B9AA-8497-41D3-B31E-AC79492C4ED0}" dt="2025-01-09T14:13:58.006" v="2559" actId="14100"/>
        <pc:sldMkLst>
          <pc:docMk/>
          <pc:sldMk cId="4228738961" sldId="343"/>
        </pc:sldMkLst>
      </pc:sldChg>
      <pc:sldChg chg="addSp delSp modSp mod">
        <pc:chgData name="Julie Beckett" userId="39653cad-bb71-48fb-bbd2-8006d4a42ab5" providerId="ADAL" clId="{2D33B9AA-8497-41D3-B31E-AC79492C4ED0}" dt="2025-01-09T14:08:16.351" v="2492" actId="207"/>
        <pc:sldMkLst>
          <pc:docMk/>
          <pc:sldMk cId="4259538118" sldId="344"/>
        </pc:sldMkLst>
      </pc:sldChg>
      <pc:sldChg chg="addSp delSp modSp del mod">
        <pc:chgData name="Julie Beckett" userId="39653cad-bb71-48fb-bbd2-8006d4a42ab5" providerId="ADAL" clId="{2D33B9AA-8497-41D3-B31E-AC79492C4ED0}" dt="2025-01-09T14:06:56.961" v="2483" actId="47"/>
        <pc:sldMkLst>
          <pc:docMk/>
          <pc:sldMk cId="3047579586" sldId="345"/>
        </pc:sldMkLst>
      </pc:sldChg>
      <pc:sldChg chg="addSp delSp modSp add mod">
        <pc:chgData name="Julie Beckett" userId="39653cad-bb71-48fb-bbd2-8006d4a42ab5" providerId="ADAL" clId="{2D33B9AA-8497-41D3-B31E-AC79492C4ED0}" dt="2025-01-09T14:09:43.300" v="2549" actId="122"/>
        <pc:sldMkLst>
          <pc:docMk/>
          <pc:sldMk cId="368401774" sldId="347"/>
        </pc:sldMkLst>
      </pc:sldChg>
      <pc:sldChg chg="addSp delSp modSp add mod">
        <pc:chgData name="Julie Beckett" userId="39653cad-bb71-48fb-bbd2-8006d4a42ab5" providerId="ADAL" clId="{2D33B9AA-8497-41D3-B31E-AC79492C4ED0}" dt="2025-01-09T13:20:25.961" v="1234" actId="1076"/>
        <pc:sldMkLst>
          <pc:docMk/>
          <pc:sldMk cId="1396579888" sldId="349"/>
        </pc:sldMkLst>
      </pc:sldChg>
      <pc:sldChg chg="addSp delSp modSp mod">
        <pc:chgData name="Julie Beckett" userId="39653cad-bb71-48fb-bbd2-8006d4a42ab5" providerId="ADAL" clId="{2D33B9AA-8497-41D3-B31E-AC79492C4ED0}" dt="2025-01-09T13:26:21.765" v="1383" actId="1076"/>
        <pc:sldMkLst>
          <pc:docMk/>
          <pc:sldMk cId="1557032475" sldId="350"/>
        </pc:sldMkLst>
      </pc:sldChg>
      <pc:sldChg chg="addSp delSp modSp mod">
        <pc:chgData name="Julie Beckett" userId="39653cad-bb71-48fb-bbd2-8006d4a42ab5" providerId="ADAL" clId="{2D33B9AA-8497-41D3-B31E-AC79492C4ED0}" dt="2025-01-08T16:22:27.207" v="988" actId="1076"/>
        <pc:sldMkLst>
          <pc:docMk/>
          <pc:sldMk cId="481660759" sldId="351"/>
        </pc:sldMkLst>
      </pc:sldChg>
      <pc:sldChg chg="addSp delSp modSp del mod setBg delDesignElem modNotesTx">
        <pc:chgData name="Julie Beckett" userId="39653cad-bb71-48fb-bbd2-8006d4a42ab5" providerId="ADAL" clId="{2D33B9AA-8497-41D3-B31E-AC79492C4ED0}" dt="2025-01-08T15:48:17.409" v="636" actId="47"/>
        <pc:sldMkLst>
          <pc:docMk/>
          <pc:sldMk cId="2114746738" sldId="353"/>
        </pc:sldMkLst>
      </pc:sldChg>
      <pc:sldChg chg="modSp mod">
        <pc:chgData name="Julie Beckett" userId="39653cad-bb71-48fb-bbd2-8006d4a42ab5" providerId="ADAL" clId="{2D33B9AA-8497-41D3-B31E-AC79492C4ED0}" dt="2025-01-09T13:39:21.932" v="1894" actId="1076"/>
        <pc:sldMkLst>
          <pc:docMk/>
          <pc:sldMk cId="3819975080" sldId="354"/>
        </pc:sldMkLst>
      </pc:sldChg>
      <pc:sldChg chg="addSp delSp modSp add mod">
        <pc:chgData name="Julie Beckett" userId="39653cad-bb71-48fb-bbd2-8006d4a42ab5" providerId="ADAL" clId="{2D33B9AA-8497-41D3-B31E-AC79492C4ED0}" dt="2025-01-09T14:15:16.176" v="2570" actId="14100"/>
        <pc:sldMkLst>
          <pc:docMk/>
          <pc:sldMk cId="1385248275" sldId="357"/>
        </pc:sldMkLst>
      </pc:sldChg>
      <pc:sldChg chg="addSp modSp mod">
        <pc:chgData name="Julie Beckett" userId="39653cad-bb71-48fb-bbd2-8006d4a42ab5" providerId="ADAL" clId="{2D33B9AA-8497-41D3-B31E-AC79492C4ED0}" dt="2025-01-09T13:39:31.636" v="1895" actId="1076"/>
        <pc:sldMkLst>
          <pc:docMk/>
          <pc:sldMk cId="110426520" sldId="358"/>
        </pc:sldMkLst>
      </pc:sldChg>
      <pc:sldChg chg="addSp modSp add mod">
        <pc:chgData name="Julie Beckett" userId="39653cad-bb71-48fb-bbd2-8006d4a42ab5" providerId="ADAL" clId="{2D33B9AA-8497-41D3-B31E-AC79492C4ED0}" dt="2025-01-09T14:40:48.481" v="2718" actId="1076"/>
        <pc:sldMkLst>
          <pc:docMk/>
          <pc:sldMk cId="2702217304" sldId="361"/>
        </pc:sldMkLst>
      </pc:sldChg>
      <pc:sldChg chg="modSp add">
        <pc:chgData name="Julie Beckett" userId="39653cad-bb71-48fb-bbd2-8006d4a42ab5" providerId="ADAL" clId="{2D33B9AA-8497-41D3-B31E-AC79492C4ED0}" dt="2025-01-08T16:11:50.109" v="912"/>
        <pc:sldMkLst>
          <pc:docMk/>
          <pc:sldMk cId="2373459868" sldId="362"/>
        </pc:sldMkLst>
      </pc:sldChg>
      <pc:sldChg chg="modSp add">
        <pc:chgData name="Julie Beckett" userId="39653cad-bb71-48fb-bbd2-8006d4a42ab5" providerId="ADAL" clId="{2D33B9AA-8497-41D3-B31E-AC79492C4ED0}" dt="2025-01-08T16:11:50.109" v="912"/>
        <pc:sldMkLst>
          <pc:docMk/>
          <pc:sldMk cId="2218433622" sldId="363"/>
        </pc:sldMkLst>
      </pc:sldChg>
      <pc:sldChg chg="modSp add">
        <pc:chgData name="Julie Beckett" userId="39653cad-bb71-48fb-bbd2-8006d4a42ab5" providerId="ADAL" clId="{2D33B9AA-8497-41D3-B31E-AC79492C4ED0}" dt="2025-01-08T16:11:50.109" v="912"/>
        <pc:sldMkLst>
          <pc:docMk/>
          <pc:sldMk cId="2194059284" sldId="365"/>
        </pc:sldMkLst>
      </pc:sldChg>
      <pc:sldChg chg="delSp modSp mod">
        <pc:chgData name="Julie Beckett" userId="39653cad-bb71-48fb-bbd2-8006d4a42ab5" providerId="ADAL" clId="{2D33B9AA-8497-41D3-B31E-AC79492C4ED0}" dt="2025-01-09T13:32:57.749" v="1761" actId="20577"/>
        <pc:sldMkLst>
          <pc:docMk/>
          <pc:sldMk cId="3185194974" sldId="366"/>
        </pc:sldMkLst>
      </pc:sldChg>
      <pc:sldChg chg="addSp delSp modSp mod">
        <pc:chgData name="Julie Beckett" userId="39653cad-bb71-48fb-bbd2-8006d4a42ab5" providerId="ADAL" clId="{2D33B9AA-8497-41D3-B31E-AC79492C4ED0}" dt="2025-01-09T13:57:41.597" v="2391" actId="6549"/>
        <pc:sldMkLst>
          <pc:docMk/>
          <pc:sldMk cId="538939544" sldId="367"/>
        </pc:sldMkLst>
      </pc:sldChg>
      <pc:sldChg chg="modSp add">
        <pc:chgData name="Julie Beckett" userId="39653cad-bb71-48fb-bbd2-8006d4a42ab5" providerId="ADAL" clId="{2D33B9AA-8497-41D3-B31E-AC79492C4ED0}" dt="2025-01-08T16:11:50.109" v="912"/>
        <pc:sldMkLst>
          <pc:docMk/>
          <pc:sldMk cId="1439471310" sldId="368"/>
        </pc:sldMkLst>
      </pc:sldChg>
      <pc:sldChg chg="addSp delSp modSp mod">
        <pc:chgData name="Julie Beckett" userId="39653cad-bb71-48fb-bbd2-8006d4a42ab5" providerId="ADAL" clId="{2D33B9AA-8497-41D3-B31E-AC79492C4ED0}" dt="2025-01-09T14:21:30.983" v="2583" actId="207"/>
        <pc:sldMkLst>
          <pc:docMk/>
          <pc:sldMk cId="1099486769" sldId="369"/>
        </pc:sldMkLst>
      </pc:sldChg>
      <pc:sldChg chg="modSp add mod">
        <pc:chgData name="Julie Beckett" userId="39653cad-bb71-48fb-bbd2-8006d4a42ab5" providerId="ADAL" clId="{2D33B9AA-8497-41D3-B31E-AC79492C4ED0}" dt="2025-01-09T15:22:55.677" v="3273" actId="1076"/>
        <pc:sldMkLst>
          <pc:docMk/>
          <pc:sldMk cId="2946076225" sldId="372"/>
        </pc:sldMkLst>
      </pc:sldChg>
      <pc:sldChg chg="delSp modSp add mod">
        <pc:chgData name="Julie Beckett" userId="39653cad-bb71-48fb-bbd2-8006d4a42ab5" providerId="ADAL" clId="{2D33B9AA-8497-41D3-B31E-AC79492C4ED0}" dt="2025-01-09T13:21:50.762" v="1240" actId="478"/>
        <pc:sldMkLst>
          <pc:docMk/>
          <pc:sldMk cId="2600457122" sldId="374"/>
        </pc:sldMkLst>
      </pc:sldChg>
      <pc:sldChg chg="addSp delSp modSp add mod setBg">
        <pc:chgData name="Julie Beckett" userId="39653cad-bb71-48fb-bbd2-8006d4a42ab5" providerId="ADAL" clId="{2D33B9AA-8497-41D3-B31E-AC79492C4ED0}" dt="2025-01-09T14:38:16.991" v="2696" actId="1076"/>
        <pc:sldMkLst>
          <pc:docMk/>
          <pc:sldMk cId="2004241765" sldId="376"/>
        </pc:sldMkLst>
      </pc:sldChg>
      <pc:sldChg chg="addSp delSp modSp mod">
        <pc:chgData name="Julie Beckett" userId="39653cad-bb71-48fb-bbd2-8006d4a42ab5" providerId="ADAL" clId="{2D33B9AA-8497-41D3-B31E-AC79492C4ED0}" dt="2025-01-09T14:07:51.725" v="2490" actId="1076"/>
        <pc:sldMkLst>
          <pc:docMk/>
          <pc:sldMk cId="2227239128" sldId="377"/>
        </pc:sldMkLst>
      </pc:sldChg>
      <pc:sldChg chg="del">
        <pc:chgData name="Julie Beckett" userId="39653cad-bb71-48fb-bbd2-8006d4a42ab5" providerId="ADAL" clId="{2D33B9AA-8497-41D3-B31E-AC79492C4ED0}" dt="2025-01-09T13:57:16.705" v="2390" actId="47"/>
        <pc:sldMkLst>
          <pc:docMk/>
          <pc:sldMk cId="3785009482" sldId="378"/>
        </pc:sldMkLst>
      </pc:sldChg>
      <pc:sldChg chg="modSp mod">
        <pc:chgData name="Julie Beckett" userId="39653cad-bb71-48fb-bbd2-8006d4a42ab5" providerId="ADAL" clId="{2D33B9AA-8497-41D3-B31E-AC79492C4ED0}" dt="2025-01-09T13:46:47.998" v="2003" actId="1076"/>
        <pc:sldMkLst>
          <pc:docMk/>
          <pc:sldMk cId="1836665941" sldId="379"/>
        </pc:sldMkLst>
      </pc:sldChg>
      <pc:sldChg chg="modSp add">
        <pc:chgData name="Julie Beckett" userId="39653cad-bb71-48fb-bbd2-8006d4a42ab5" providerId="ADAL" clId="{2D33B9AA-8497-41D3-B31E-AC79492C4ED0}" dt="2025-01-08T16:11:50.109" v="912"/>
        <pc:sldMkLst>
          <pc:docMk/>
          <pc:sldMk cId="3159231085" sldId="381"/>
        </pc:sldMkLst>
      </pc:sldChg>
      <pc:sldChg chg="modSp add mod">
        <pc:chgData name="Julie Beckett" userId="39653cad-bb71-48fb-bbd2-8006d4a42ab5" providerId="ADAL" clId="{2D33B9AA-8497-41D3-B31E-AC79492C4ED0}" dt="2025-01-09T14:10:34.633" v="2556" actId="120"/>
        <pc:sldMkLst>
          <pc:docMk/>
          <pc:sldMk cId="3481191869" sldId="382"/>
        </pc:sldMkLst>
      </pc:sldChg>
      <pc:sldChg chg="addSp delSp modSp add mod">
        <pc:chgData name="Julie Beckett" userId="39653cad-bb71-48fb-bbd2-8006d4a42ab5" providerId="ADAL" clId="{2D33B9AA-8497-41D3-B31E-AC79492C4ED0}" dt="2025-01-09T14:37:26.712" v="2685" actId="1076"/>
        <pc:sldMkLst>
          <pc:docMk/>
          <pc:sldMk cId="955469529" sldId="383"/>
        </pc:sldMkLst>
      </pc:sldChg>
      <pc:sldChg chg="delSp modSp add mod">
        <pc:chgData name="Julie Beckett" userId="39653cad-bb71-48fb-bbd2-8006d4a42ab5" providerId="ADAL" clId="{2D33B9AA-8497-41D3-B31E-AC79492C4ED0}" dt="2025-01-09T15:15:01.286" v="3124" actId="1582"/>
        <pc:sldMkLst>
          <pc:docMk/>
          <pc:sldMk cId="99355960" sldId="384"/>
        </pc:sldMkLst>
      </pc:sldChg>
      <pc:sldChg chg="addSp delSp modSp add mod">
        <pc:chgData name="Julie Beckett" userId="39653cad-bb71-48fb-bbd2-8006d4a42ab5" providerId="ADAL" clId="{2D33B9AA-8497-41D3-B31E-AC79492C4ED0}" dt="2025-01-09T15:20:36.981" v="3240" actId="1076"/>
        <pc:sldMkLst>
          <pc:docMk/>
          <pc:sldMk cId="1384366833" sldId="385"/>
        </pc:sldMkLst>
      </pc:sldChg>
      <pc:sldChg chg="modSp mod setBg">
        <pc:chgData name="Julie Beckett" userId="39653cad-bb71-48fb-bbd2-8006d4a42ab5" providerId="ADAL" clId="{2D33B9AA-8497-41D3-B31E-AC79492C4ED0}" dt="2025-01-09T13:32:07.235" v="1727" actId="1076"/>
        <pc:sldMkLst>
          <pc:docMk/>
          <pc:sldMk cId="1139459676" sldId="386"/>
        </pc:sldMkLst>
      </pc:sldChg>
      <pc:sldChg chg="addSp modSp add mod">
        <pc:chgData name="Julie Beckett" userId="39653cad-bb71-48fb-bbd2-8006d4a42ab5" providerId="ADAL" clId="{2D33B9AA-8497-41D3-B31E-AC79492C4ED0}" dt="2025-01-09T13:23:40.274" v="1293" actId="1076"/>
        <pc:sldMkLst>
          <pc:docMk/>
          <pc:sldMk cId="3429190314" sldId="387"/>
        </pc:sldMkLst>
      </pc:sldChg>
      <pc:sldChg chg="addSp delSp modSp mod setBg delDesignElem">
        <pc:chgData name="Julie Beckett" userId="39653cad-bb71-48fb-bbd2-8006d4a42ab5" providerId="ADAL" clId="{2D33B9AA-8497-41D3-B31E-AC79492C4ED0}" dt="2025-01-09T13:31:59.252" v="1725" actId="20577"/>
        <pc:sldMkLst>
          <pc:docMk/>
          <pc:sldMk cId="4208183157" sldId="388"/>
        </pc:sldMkLst>
      </pc:sldChg>
      <pc:sldChg chg="delSp modSp mod">
        <pc:chgData name="Julie Beckett" userId="39653cad-bb71-48fb-bbd2-8006d4a42ab5" providerId="ADAL" clId="{2D33B9AA-8497-41D3-B31E-AC79492C4ED0}" dt="2025-01-09T13:51:54.847" v="2116" actId="5793"/>
        <pc:sldMkLst>
          <pc:docMk/>
          <pc:sldMk cId="2587538714" sldId="389"/>
        </pc:sldMkLst>
      </pc:sldChg>
      <pc:sldChg chg="addSp delSp modSp mod">
        <pc:chgData name="Julie Beckett" userId="39653cad-bb71-48fb-bbd2-8006d4a42ab5" providerId="ADAL" clId="{2D33B9AA-8497-41D3-B31E-AC79492C4ED0}" dt="2025-01-09T14:21:24.183" v="2582" actId="207"/>
        <pc:sldMkLst>
          <pc:docMk/>
          <pc:sldMk cId="2037851595" sldId="390"/>
        </pc:sldMkLst>
      </pc:sldChg>
      <pc:sldChg chg="addSp delSp modSp new mod modNotesTx">
        <pc:chgData name="Julie Beckett" userId="39653cad-bb71-48fb-bbd2-8006d4a42ab5" providerId="ADAL" clId="{2D33B9AA-8497-41D3-B31E-AC79492C4ED0}" dt="2025-01-09T15:18:42.615" v="3176" actId="207"/>
        <pc:sldMkLst>
          <pc:docMk/>
          <pc:sldMk cId="2109125612" sldId="391"/>
        </pc:sldMkLst>
      </pc:sldChg>
      <pc:sldChg chg="addSp delSp modSp new mod setBg">
        <pc:chgData name="Julie Beckett" userId="39653cad-bb71-48fb-bbd2-8006d4a42ab5" providerId="ADAL" clId="{2D33B9AA-8497-41D3-B31E-AC79492C4ED0}" dt="2025-01-09T15:18:49.343" v="3177" actId="207"/>
        <pc:sldMkLst>
          <pc:docMk/>
          <pc:sldMk cId="2425087394" sldId="392"/>
        </pc:sldMkLst>
      </pc:sldChg>
      <pc:sldChg chg="addSp delSp modSp add mod">
        <pc:chgData name="Julie Beckett" userId="39653cad-bb71-48fb-bbd2-8006d4a42ab5" providerId="ADAL" clId="{2D33B9AA-8497-41D3-B31E-AC79492C4ED0}" dt="2025-01-09T15:19:05.534" v="3179" actId="207"/>
        <pc:sldMkLst>
          <pc:docMk/>
          <pc:sldMk cId="482364933" sldId="393"/>
        </pc:sldMkLst>
      </pc:sldChg>
      <pc:sldChg chg="new del">
        <pc:chgData name="Julie Beckett" userId="39653cad-bb71-48fb-bbd2-8006d4a42ab5" providerId="ADAL" clId="{2D33B9AA-8497-41D3-B31E-AC79492C4ED0}" dt="2025-01-08T16:37:38.234" v="993" actId="47"/>
        <pc:sldMkLst>
          <pc:docMk/>
          <pc:sldMk cId="3608763690" sldId="394"/>
        </pc:sldMkLst>
      </pc:sldChg>
      <pc:sldChg chg="new del">
        <pc:chgData name="Julie Beckett" userId="39653cad-bb71-48fb-bbd2-8006d4a42ab5" providerId="ADAL" clId="{2D33B9AA-8497-41D3-B31E-AC79492C4ED0}" dt="2025-01-08T16:13:32.235" v="928" actId="47"/>
        <pc:sldMkLst>
          <pc:docMk/>
          <pc:sldMk cId="675624670" sldId="395"/>
        </pc:sldMkLst>
      </pc:sldChg>
      <pc:sldChg chg="addSp modSp new mod ord">
        <pc:chgData name="Julie Beckett" userId="39653cad-bb71-48fb-bbd2-8006d4a42ab5" providerId="ADAL" clId="{2D33B9AA-8497-41D3-B31E-AC79492C4ED0}" dt="2025-01-08T16:16:07.939" v="946" actId="1076"/>
        <pc:sldMkLst>
          <pc:docMk/>
          <pc:sldMk cId="4143065248" sldId="395"/>
        </pc:sldMkLst>
      </pc:sldChg>
      <pc:sldChg chg="addSp delSp modSp add mod modNotesTx">
        <pc:chgData name="Julie Beckett" userId="39653cad-bb71-48fb-bbd2-8006d4a42ab5" providerId="ADAL" clId="{2D33B9AA-8497-41D3-B31E-AC79492C4ED0}" dt="2025-01-09T14:18:11.995" v="2581" actId="20577"/>
        <pc:sldMkLst>
          <pc:docMk/>
          <pc:sldMk cId="3504490338" sldId="396"/>
        </pc:sldMkLst>
      </pc:sldChg>
      <pc:sldChg chg="addSp delSp modSp new mod">
        <pc:chgData name="Julie Beckett" userId="39653cad-bb71-48fb-bbd2-8006d4a42ab5" providerId="ADAL" clId="{2D33B9AA-8497-41D3-B31E-AC79492C4ED0}" dt="2025-01-09T13:28:30.953" v="1409" actId="2711"/>
        <pc:sldMkLst>
          <pc:docMk/>
          <pc:sldMk cId="2313151989" sldId="397"/>
        </pc:sldMkLst>
      </pc:sldChg>
      <pc:sldChg chg="addSp delSp modSp new mod modNotesTx">
        <pc:chgData name="Julie Beckett" userId="39653cad-bb71-48fb-bbd2-8006d4a42ab5" providerId="ADAL" clId="{2D33B9AA-8497-41D3-B31E-AC79492C4ED0}" dt="2025-01-09T13:57:13.213" v="2389" actId="1076"/>
        <pc:sldMkLst>
          <pc:docMk/>
          <pc:sldMk cId="3866269267" sldId="398"/>
        </pc:sldMkLst>
      </pc:sldChg>
      <pc:sldChg chg="addSp delSp modSp add mod delAnim">
        <pc:chgData name="Julie Beckett" userId="39653cad-bb71-48fb-bbd2-8006d4a42ab5" providerId="ADAL" clId="{2D33B9AA-8497-41D3-B31E-AC79492C4ED0}" dt="2025-01-09T15:02:25.908" v="2995" actId="207"/>
        <pc:sldMkLst>
          <pc:docMk/>
          <pc:sldMk cId="738289073" sldId="399"/>
        </pc:sldMkLst>
      </pc:sldChg>
      <pc:sldMasterChg chg="addSp delSp modSp mod setBg modSldLayout">
        <pc:chgData name="Julie Beckett" userId="39653cad-bb71-48fb-bbd2-8006d4a42ab5" providerId="ADAL" clId="{2D33B9AA-8497-41D3-B31E-AC79492C4ED0}" dt="2025-01-08T15:45:45.446" v="630"/>
        <pc:sldMasterMkLst>
          <pc:docMk/>
          <pc:sldMasterMk cId="2091440656" sldId="2147483661"/>
        </pc:sldMasterMkLst>
        <pc:sldLayoutChg chg="addSp delSp modSp setBg">
          <pc:chgData name="Julie Beckett" userId="39653cad-bb71-48fb-bbd2-8006d4a42ab5" providerId="ADAL" clId="{2D33B9AA-8497-41D3-B31E-AC79492C4ED0}" dt="2025-01-08T15:45:45.446" v="630"/>
          <pc:sldLayoutMkLst>
            <pc:docMk/>
            <pc:sldMasterMk cId="2091440656" sldId="2147483661"/>
            <pc:sldLayoutMk cId="425997409" sldId="2147483662"/>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335086281" sldId="2147483663"/>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868356826" sldId="2147483664"/>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388006685" sldId="2147483668"/>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3954681669" sldId="2147483673"/>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2954417040" sldId="2147483674"/>
          </pc:sldLayoutMkLst>
        </pc:sldLayoutChg>
        <pc:sldLayoutChg chg="setBg">
          <pc:chgData name="Julie Beckett" userId="39653cad-bb71-48fb-bbd2-8006d4a42ab5" providerId="ADAL" clId="{2D33B9AA-8497-41D3-B31E-AC79492C4ED0}" dt="2025-01-08T15:45:45.446" v="630"/>
          <pc:sldLayoutMkLst>
            <pc:docMk/>
            <pc:sldMasterMk cId="2091440656" sldId="2147483661"/>
            <pc:sldLayoutMk cId="3677807550" sldId="2147483675"/>
          </pc:sldLayoutMkLst>
        </pc:sldLayoutChg>
      </pc:sldMasterChg>
    </pc:docChg>
  </pc:docChgLst>
  <pc:docChgLst>
    <pc:chgData name="Jamie Dungavell" userId="5aff1c94-897e-4b9b-b7a7-1c88d4b6f493" providerId="ADAL" clId="{972B9DAD-5BD5-4E6D-BF85-23274B826D4E}"/>
    <pc:docChg chg="undo custSel addSld delSld modSld sldOrd">
      <pc:chgData name="Jamie Dungavell" userId="5aff1c94-897e-4b9b-b7a7-1c88d4b6f493" providerId="ADAL" clId="{972B9DAD-5BD5-4E6D-BF85-23274B826D4E}" dt="2025-08-25T15:55:42.601" v="3493" actId="1076"/>
      <pc:docMkLst>
        <pc:docMk/>
      </pc:docMkLst>
      <pc:sldChg chg="addSp modSp mod modNotesTx">
        <pc:chgData name="Jamie Dungavell" userId="5aff1c94-897e-4b9b-b7a7-1c88d4b6f493" providerId="ADAL" clId="{972B9DAD-5BD5-4E6D-BF85-23274B826D4E}" dt="2025-08-22T14:42:08.334" v="2866"/>
        <pc:sldMkLst>
          <pc:docMk/>
          <pc:sldMk cId="1034943223" sldId="260"/>
        </pc:sldMkLst>
        <pc:spChg chg="mod">
          <ac:chgData name="Jamie Dungavell" userId="5aff1c94-897e-4b9b-b7a7-1c88d4b6f493" providerId="ADAL" clId="{972B9DAD-5BD5-4E6D-BF85-23274B826D4E}" dt="2025-08-01T15:08:53.941" v="538" actId="20577"/>
          <ac:spMkLst>
            <pc:docMk/>
            <pc:sldMk cId="1034943223" sldId="260"/>
            <ac:spMk id="6" creationId="{ECD1681D-7430-2D97-23B5-12ABCFEC7CFC}"/>
          </ac:spMkLst>
        </pc:spChg>
        <pc:spChg chg="add mod">
          <ac:chgData name="Jamie Dungavell" userId="5aff1c94-897e-4b9b-b7a7-1c88d4b6f493" providerId="ADAL" clId="{972B9DAD-5BD5-4E6D-BF85-23274B826D4E}" dt="2025-08-22T14:42:08.334" v="2866"/>
          <ac:spMkLst>
            <pc:docMk/>
            <pc:sldMk cId="1034943223" sldId="260"/>
            <ac:spMk id="18" creationId="{19FCB891-F7F1-DF30-21CE-23B41CCB066A}"/>
          </ac:spMkLst>
        </pc:spChg>
      </pc:sldChg>
      <pc:sldChg chg="modNotesTx">
        <pc:chgData name="Jamie Dungavell" userId="5aff1c94-897e-4b9b-b7a7-1c88d4b6f493" providerId="ADAL" clId="{972B9DAD-5BD5-4E6D-BF85-23274B826D4E}" dt="2025-08-22T14:25:53.202" v="2731" actId="20577"/>
        <pc:sldMkLst>
          <pc:docMk/>
          <pc:sldMk cId="2662003594" sldId="261"/>
        </pc:sldMkLst>
      </pc:sldChg>
      <pc:sldChg chg="modNotesTx">
        <pc:chgData name="Jamie Dungavell" userId="5aff1c94-897e-4b9b-b7a7-1c88d4b6f493" providerId="ADAL" clId="{972B9DAD-5BD5-4E6D-BF85-23274B826D4E}" dt="2025-08-22T14:16:25.743" v="2006" actId="20577"/>
        <pc:sldMkLst>
          <pc:docMk/>
          <pc:sldMk cId="3698619543" sldId="273"/>
        </pc:sldMkLst>
      </pc:sldChg>
      <pc:sldChg chg="addSp modSp modNotesTx">
        <pc:chgData name="Jamie Dungavell" userId="5aff1c94-897e-4b9b-b7a7-1c88d4b6f493" providerId="ADAL" clId="{972B9DAD-5BD5-4E6D-BF85-23274B826D4E}" dt="2025-08-22T14:42:10.065" v="2867"/>
        <pc:sldMkLst>
          <pc:docMk/>
          <pc:sldMk cId="1617409089" sldId="276"/>
        </pc:sldMkLst>
        <pc:spChg chg="add mod">
          <ac:chgData name="Jamie Dungavell" userId="5aff1c94-897e-4b9b-b7a7-1c88d4b6f493" providerId="ADAL" clId="{972B9DAD-5BD5-4E6D-BF85-23274B826D4E}" dt="2025-08-22T14:42:10.065" v="2867"/>
          <ac:spMkLst>
            <pc:docMk/>
            <pc:sldMk cId="1617409089" sldId="276"/>
            <ac:spMk id="2" creationId="{A373910B-BE70-7B1C-6158-FCDA2327F180}"/>
          </ac:spMkLst>
        </pc:spChg>
      </pc:sldChg>
      <pc:sldChg chg="modNotesTx">
        <pc:chgData name="Jamie Dungavell" userId="5aff1c94-897e-4b9b-b7a7-1c88d4b6f493" providerId="ADAL" clId="{972B9DAD-5BD5-4E6D-BF85-23274B826D4E}" dt="2025-08-22T14:26:13.161" v="2750" actId="313"/>
        <pc:sldMkLst>
          <pc:docMk/>
          <pc:sldMk cId="288408425" sldId="282"/>
        </pc:sldMkLst>
      </pc:sldChg>
      <pc:sldChg chg="modSp mod modNotesTx">
        <pc:chgData name="Jamie Dungavell" userId="5aff1c94-897e-4b9b-b7a7-1c88d4b6f493" providerId="ADAL" clId="{972B9DAD-5BD5-4E6D-BF85-23274B826D4E}" dt="2025-08-22T14:24:04.207" v="2523" actId="20577"/>
        <pc:sldMkLst>
          <pc:docMk/>
          <pc:sldMk cId="2166732037" sldId="286"/>
        </pc:sldMkLst>
        <pc:spChg chg="mod">
          <ac:chgData name="Jamie Dungavell" userId="5aff1c94-897e-4b9b-b7a7-1c88d4b6f493" providerId="ADAL" clId="{972B9DAD-5BD5-4E6D-BF85-23274B826D4E}" dt="2025-08-01T15:07:58.935" v="518" actId="1076"/>
          <ac:spMkLst>
            <pc:docMk/>
            <pc:sldMk cId="2166732037" sldId="286"/>
            <ac:spMk id="6" creationId="{20240ED5-8F0E-38F5-A024-40EC6A466EC2}"/>
          </ac:spMkLst>
        </pc:spChg>
      </pc:sldChg>
      <pc:sldChg chg="modNotesTx">
        <pc:chgData name="Jamie Dungavell" userId="5aff1c94-897e-4b9b-b7a7-1c88d4b6f493" providerId="ADAL" clId="{972B9DAD-5BD5-4E6D-BF85-23274B826D4E}" dt="2025-08-22T14:44:16.519" v="2949" actId="20577"/>
        <pc:sldMkLst>
          <pc:docMk/>
          <pc:sldMk cId="791328585" sldId="290"/>
        </pc:sldMkLst>
      </pc:sldChg>
      <pc:sldChg chg="modNotesTx">
        <pc:chgData name="Jamie Dungavell" userId="5aff1c94-897e-4b9b-b7a7-1c88d4b6f493" providerId="ADAL" clId="{972B9DAD-5BD5-4E6D-BF85-23274B826D4E}" dt="2025-08-22T14:45:21.499" v="3000" actId="20577"/>
        <pc:sldMkLst>
          <pc:docMk/>
          <pc:sldMk cId="304307722" sldId="296"/>
        </pc:sldMkLst>
      </pc:sldChg>
      <pc:sldChg chg="addSp modSp mod modNotesTx">
        <pc:chgData name="Jamie Dungavell" userId="5aff1c94-897e-4b9b-b7a7-1c88d4b6f493" providerId="ADAL" clId="{972B9DAD-5BD5-4E6D-BF85-23274B826D4E}" dt="2025-08-22T15:00:34.662" v="3405" actId="20577"/>
        <pc:sldMkLst>
          <pc:docMk/>
          <pc:sldMk cId="761899515" sldId="298"/>
        </pc:sldMkLst>
        <pc:spChg chg="add mod">
          <ac:chgData name="Jamie Dungavell" userId="5aff1c94-897e-4b9b-b7a7-1c88d4b6f493" providerId="ADAL" clId="{972B9DAD-5BD5-4E6D-BF85-23274B826D4E}" dt="2025-08-22T14:59:54.995" v="3298" actId="20577"/>
          <ac:spMkLst>
            <pc:docMk/>
            <pc:sldMk cId="761899515" sldId="298"/>
            <ac:spMk id="5" creationId="{C759887D-75BC-6D3D-A02A-1D13B17ED1C2}"/>
          </ac:spMkLst>
        </pc:spChg>
      </pc:sldChg>
      <pc:sldChg chg="modNotesTx">
        <pc:chgData name="Jamie Dungavell" userId="5aff1c94-897e-4b9b-b7a7-1c88d4b6f493" providerId="ADAL" clId="{972B9DAD-5BD5-4E6D-BF85-23274B826D4E}" dt="2025-08-22T15:01:04.334" v="3422" actId="20577"/>
        <pc:sldMkLst>
          <pc:docMk/>
          <pc:sldMk cId="624032101" sldId="299"/>
        </pc:sldMkLst>
      </pc:sldChg>
      <pc:sldChg chg="modSp mod">
        <pc:chgData name="Jamie Dungavell" userId="5aff1c94-897e-4b9b-b7a7-1c88d4b6f493" providerId="ADAL" clId="{972B9DAD-5BD5-4E6D-BF85-23274B826D4E}" dt="2025-08-01T15:32:07.980" v="1155" actId="1076"/>
        <pc:sldMkLst>
          <pc:docMk/>
          <pc:sldMk cId="291119019" sldId="300"/>
        </pc:sldMkLst>
        <pc:spChg chg="mod">
          <ac:chgData name="Jamie Dungavell" userId="5aff1c94-897e-4b9b-b7a7-1c88d4b6f493" providerId="ADAL" clId="{972B9DAD-5BD5-4E6D-BF85-23274B826D4E}" dt="2025-08-01T15:32:07.980" v="1155" actId="1076"/>
          <ac:spMkLst>
            <pc:docMk/>
            <pc:sldMk cId="291119019" sldId="300"/>
            <ac:spMk id="4" creationId="{5D4341D9-C892-5DA0-B0B6-F9E87F610619}"/>
          </ac:spMkLst>
        </pc:spChg>
      </pc:sldChg>
      <pc:sldChg chg="addSp modSp mod modNotesTx">
        <pc:chgData name="Jamie Dungavell" userId="5aff1c94-897e-4b9b-b7a7-1c88d4b6f493" providerId="ADAL" clId="{972B9DAD-5BD5-4E6D-BF85-23274B826D4E}" dt="2025-08-22T15:07:17.760" v="3489" actId="20577"/>
        <pc:sldMkLst>
          <pc:docMk/>
          <pc:sldMk cId="1290464495" sldId="301"/>
        </pc:sldMkLst>
        <pc:spChg chg="add mod">
          <ac:chgData name="Jamie Dungavell" userId="5aff1c94-897e-4b9b-b7a7-1c88d4b6f493" providerId="ADAL" clId="{972B9DAD-5BD5-4E6D-BF85-23274B826D4E}" dt="2025-08-01T15:31:36.020" v="1150" actId="1076"/>
          <ac:spMkLst>
            <pc:docMk/>
            <pc:sldMk cId="1290464495" sldId="301"/>
            <ac:spMk id="4" creationId="{E54B4D66-4D5A-2E2F-FED7-5FCE191241E5}"/>
          </ac:spMkLst>
        </pc:spChg>
      </pc:sldChg>
      <pc:sldChg chg="addSp modSp mod">
        <pc:chgData name="Jamie Dungavell" userId="5aff1c94-897e-4b9b-b7a7-1c88d4b6f493" providerId="ADAL" clId="{972B9DAD-5BD5-4E6D-BF85-23274B826D4E}" dt="2025-08-01T15:31:56.133" v="1153" actId="1076"/>
        <pc:sldMkLst>
          <pc:docMk/>
          <pc:sldMk cId="3625646571" sldId="302"/>
        </pc:sldMkLst>
        <pc:spChg chg="add mod">
          <ac:chgData name="Jamie Dungavell" userId="5aff1c94-897e-4b9b-b7a7-1c88d4b6f493" providerId="ADAL" clId="{972B9DAD-5BD5-4E6D-BF85-23274B826D4E}" dt="2025-08-01T15:31:56.133" v="1153" actId="1076"/>
          <ac:spMkLst>
            <pc:docMk/>
            <pc:sldMk cId="3625646571" sldId="302"/>
            <ac:spMk id="6" creationId="{550E129E-9CF4-4454-DB1D-1EC5B51EA170}"/>
          </ac:spMkLst>
        </pc:spChg>
      </pc:sldChg>
      <pc:sldChg chg="addSp modSp del mod">
        <pc:chgData name="Jamie Dungavell" userId="5aff1c94-897e-4b9b-b7a7-1c88d4b6f493" providerId="ADAL" clId="{972B9DAD-5BD5-4E6D-BF85-23274B826D4E}" dt="2025-08-22T14:05:58.560" v="1383" actId="47"/>
        <pc:sldMkLst>
          <pc:docMk/>
          <pc:sldMk cId="3482571608" sldId="304"/>
        </pc:sldMkLst>
      </pc:sldChg>
      <pc:sldChg chg="addSp modSp modNotesTx">
        <pc:chgData name="Jamie Dungavell" userId="5aff1c94-897e-4b9b-b7a7-1c88d4b6f493" providerId="ADAL" clId="{972B9DAD-5BD5-4E6D-BF85-23274B826D4E}" dt="2025-08-22T14:45:33.167" v="3001" actId="20577"/>
        <pc:sldMkLst>
          <pc:docMk/>
          <pc:sldMk cId="817659701" sldId="338"/>
        </pc:sldMkLst>
        <pc:spChg chg="add mod">
          <ac:chgData name="Jamie Dungavell" userId="5aff1c94-897e-4b9b-b7a7-1c88d4b6f493" providerId="ADAL" clId="{972B9DAD-5BD5-4E6D-BF85-23274B826D4E}" dt="2025-08-01T15:14:03.785" v="601"/>
          <ac:spMkLst>
            <pc:docMk/>
            <pc:sldMk cId="817659701" sldId="338"/>
            <ac:spMk id="3" creationId="{6019174D-812B-EA4D-07A6-9BD3B5103D2C}"/>
          </ac:spMkLst>
        </pc:spChg>
      </pc:sldChg>
      <pc:sldChg chg="addSp delSp modSp mod ord modClrScheme delDesignElem chgLayout modNotesTx">
        <pc:chgData name="Jamie Dungavell" userId="5aff1c94-897e-4b9b-b7a7-1c88d4b6f493" providerId="ADAL" clId="{972B9DAD-5BD5-4E6D-BF85-23274B826D4E}" dt="2025-08-22T14:46:18.856" v="3003" actId="20577"/>
        <pc:sldMkLst>
          <pc:docMk/>
          <pc:sldMk cId="3164009888" sldId="340"/>
        </pc:sldMkLst>
        <pc:spChg chg="mod ord">
          <ac:chgData name="Jamie Dungavell" userId="5aff1c94-897e-4b9b-b7a7-1c88d4b6f493" providerId="ADAL" clId="{972B9DAD-5BD5-4E6D-BF85-23274B826D4E}" dt="2025-08-01T15:20:43.637" v="815" actId="700"/>
          <ac:spMkLst>
            <pc:docMk/>
            <pc:sldMk cId="3164009888" sldId="340"/>
            <ac:spMk id="2" creationId="{24C9040A-59DA-493D-00C0-735781C90A97}"/>
          </ac:spMkLst>
        </pc:spChg>
        <pc:spChg chg="add mod">
          <ac:chgData name="Jamie Dungavell" userId="5aff1c94-897e-4b9b-b7a7-1c88d4b6f493" providerId="ADAL" clId="{972B9DAD-5BD5-4E6D-BF85-23274B826D4E}" dt="2025-08-01T15:21:07.014" v="819" actId="1076"/>
          <ac:spMkLst>
            <pc:docMk/>
            <pc:sldMk cId="3164009888" sldId="340"/>
            <ac:spMk id="3" creationId="{639887D0-7B5A-A07F-18F5-42518E6F42A7}"/>
          </ac:spMkLst>
        </pc:spChg>
        <pc:spChg chg="mod ord">
          <ac:chgData name="Jamie Dungavell" userId="5aff1c94-897e-4b9b-b7a7-1c88d4b6f493" providerId="ADAL" clId="{972B9DAD-5BD5-4E6D-BF85-23274B826D4E}" dt="2025-08-01T15:20:49.698" v="816" actId="14100"/>
          <ac:spMkLst>
            <pc:docMk/>
            <pc:sldMk cId="3164009888" sldId="340"/>
            <ac:spMk id="5" creationId="{16082D9D-E981-0EAB-6483-8B63DD1B6FEB}"/>
          </ac:spMkLst>
        </pc:spChg>
        <pc:picChg chg="mod">
          <ac:chgData name="Jamie Dungavell" userId="5aff1c94-897e-4b9b-b7a7-1c88d4b6f493" providerId="ADAL" clId="{972B9DAD-5BD5-4E6D-BF85-23274B826D4E}" dt="2025-08-01T15:20:51.640" v="817" actId="1076"/>
          <ac:picMkLst>
            <pc:docMk/>
            <pc:sldMk cId="3164009888" sldId="340"/>
            <ac:picMk id="6" creationId="{114E76DD-025F-C208-72C3-105D4670A46A}"/>
          </ac:picMkLst>
        </pc:picChg>
      </pc:sldChg>
      <pc:sldChg chg="addSp delSp modSp mod ord setBg modClrScheme delDesignElem chgLayout">
        <pc:chgData name="Jamie Dungavell" userId="5aff1c94-897e-4b9b-b7a7-1c88d4b6f493" providerId="ADAL" clId="{972B9DAD-5BD5-4E6D-BF85-23274B826D4E}" dt="2025-08-01T15:20:27.966" v="814" actId="1076"/>
        <pc:sldMkLst>
          <pc:docMk/>
          <pc:sldMk cId="1159935784" sldId="341"/>
        </pc:sldMkLst>
        <pc:spChg chg="mod ord">
          <ac:chgData name="Jamie Dungavell" userId="5aff1c94-897e-4b9b-b7a7-1c88d4b6f493" providerId="ADAL" clId="{972B9DAD-5BD5-4E6D-BF85-23274B826D4E}" dt="2025-08-01T15:20:12.916" v="805" actId="1076"/>
          <ac:spMkLst>
            <pc:docMk/>
            <pc:sldMk cId="1159935784" sldId="341"/>
            <ac:spMk id="2" creationId="{24C9040A-59DA-493D-00C0-735781C90A97}"/>
          </ac:spMkLst>
        </pc:spChg>
        <pc:picChg chg="add mod">
          <ac:chgData name="Jamie Dungavell" userId="5aff1c94-897e-4b9b-b7a7-1c88d4b6f493" providerId="ADAL" clId="{972B9DAD-5BD5-4E6D-BF85-23274B826D4E}" dt="2025-08-01T15:20:10.199" v="802" actId="1076"/>
          <ac:picMkLst>
            <pc:docMk/>
            <pc:sldMk cId="1159935784" sldId="341"/>
            <ac:picMk id="8" creationId="{06A0C4D4-C73C-C92D-1DA1-95FB3DF4B940}"/>
          </ac:picMkLst>
        </pc:picChg>
        <pc:picChg chg="add mod">
          <ac:chgData name="Jamie Dungavell" userId="5aff1c94-897e-4b9b-b7a7-1c88d4b6f493" providerId="ADAL" clId="{972B9DAD-5BD5-4E6D-BF85-23274B826D4E}" dt="2025-08-01T15:20:21.178" v="808" actId="1076"/>
          <ac:picMkLst>
            <pc:docMk/>
            <pc:sldMk cId="1159935784" sldId="341"/>
            <ac:picMk id="12" creationId="{F69CBB12-B667-1E73-BDB9-B1E206849A1A}"/>
          </ac:picMkLst>
        </pc:picChg>
        <pc:picChg chg="add mod">
          <ac:chgData name="Jamie Dungavell" userId="5aff1c94-897e-4b9b-b7a7-1c88d4b6f493" providerId="ADAL" clId="{972B9DAD-5BD5-4E6D-BF85-23274B826D4E}" dt="2025-08-01T15:20:25.655" v="812" actId="1076"/>
          <ac:picMkLst>
            <pc:docMk/>
            <pc:sldMk cId="1159935784" sldId="341"/>
            <ac:picMk id="16" creationId="{1CFFDBEC-9C79-CC5D-E570-822E2AFB63A9}"/>
          </ac:picMkLst>
        </pc:picChg>
        <pc:picChg chg="add mod">
          <ac:chgData name="Jamie Dungavell" userId="5aff1c94-897e-4b9b-b7a7-1c88d4b6f493" providerId="ADAL" clId="{972B9DAD-5BD5-4E6D-BF85-23274B826D4E}" dt="2025-08-01T15:20:27.966" v="814" actId="1076"/>
          <ac:picMkLst>
            <pc:docMk/>
            <pc:sldMk cId="1159935784" sldId="341"/>
            <ac:picMk id="18" creationId="{8B2E8185-64EF-F6B7-B03D-159F22C919AE}"/>
          </ac:picMkLst>
        </pc:picChg>
      </pc:sldChg>
      <pc:sldChg chg="addSp modSp modNotesTx">
        <pc:chgData name="Jamie Dungavell" userId="5aff1c94-897e-4b9b-b7a7-1c88d4b6f493" providerId="ADAL" clId="{972B9DAD-5BD5-4E6D-BF85-23274B826D4E}" dt="2025-08-22T14:48:44.863" v="3036" actId="20577"/>
        <pc:sldMkLst>
          <pc:docMk/>
          <pc:sldMk cId="4228738961" sldId="343"/>
        </pc:sldMkLst>
        <pc:spChg chg="add mod">
          <ac:chgData name="Jamie Dungavell" userId="5aff1c94-897e-4b9b-b7a7-1c88d4b6f493" providerId="ADAL" clId="{972B9DAD-5BD5-4E6D-BF85-23274B826D4E}" dt="2025-08-01T15:23:04.101" v="820"/>
          <ac:spMkLst>
            <pc:docMk/>
            <pc:sldMk cId="4228738961" sldId="343"/>
            <ac:spMk id="6" creationId="{6A8CC858-B782-1DB3-72E3-BC3B6BFB3193}"/>
          </ac:spMkLst>
        </pc:spChg>
      </pc:sldChg>
      <pc:sldChg chg="modSp mod ord">
        <pc:chgData name="Jamie Dungavell" userId="5aff1c94-897e-4b9b-b7a7-1c88d4b6f493" providerId="ADAL" clId="{972B9DAD-5BD5-4E6D-BF85-23274B826D4E}" dt="2025-08-01T15:21:01.325" v="818" actId="1076"/>
        <pc:sldMkLst>
          <pc:docMk/>
          <pc:sldMk cId="4259538118" sldId="344"/>
        </pc:sldMkLst>
        <pc:spChg chg="mod">
          <ac:chgData name="Jamie Dungavell" userId="5aff1c94-897e-4b9b-b7a7-1c88d4b6f493" providerId="ADAL" clId="{972B9DAD-5BD5-4E6D-BF85-23274B826D4E}" dt="2025-08-01T15:21:01.325" v="818" actId="1076"/>
          <ac:spMkLst>
            <pc:docMk/>
            <pc:sldMk cId="4259538118" sldId="344"/>
            <ac:spMk id="3" creationId="{DC059D99-8475-4F60-8D10-9395B3A8CC2B}"/>
          </ac:spMkLst>
        </pc:spChg>
      </pc:sldChg>
      <pc:sldChg chg="addSp delSp modSp mod modNotesTx">
        <pc:chgData name="Jamie Dungavell" userId="5aff1c94-897e-4b9b-b7a7-1c88d4b6f493" providerId="ADAL" clId="{972B9DAD-5BD5-4E6D-BF85-23274B826D4E}" dt="2025-08-25T15:55:33.932" v="3492" actId="1076"/>
        <pc:sldMkLst>
          <pc:docMk/>
          <pc:sldMk cId="368401774" sldId="347"/>
        </pc:sldMkLst>
        <pc:spChg chg="mod">
          <ac:chgData name="Jamie Dungavell" userId="5aff1c94-897e-4b9b-b7a7-1c88d4b6f493" providerId="ADAL" clId="{972B9DAD-5BD5-4E6D-BF85-23274B826D4E}" dt="2025-08-22T14:52:22.547" v="3190" actId="20577"/>
          <ac:spMkLst>
            <pc:docMk/>
            <pc:sldMk cId="368401774" sldId="347"/>
            <ac:spMk id="6" creationId="{D7CC5CE5-1826-EC4B-274B-837C69C8C1A4}"/>
          </ac:spMkLst>
        </pc:spChg>
        <pc:spChg chg="add mod">
          <ac:chgData name="Jamie Dungavell" userId="5aff1c94-897e-4b9b-b7a7-1c88d4b6f493" providerId="ADAL" clId="{972B9DAD-5BD5-4E6D-BF85-23274B826D4E}" dt="2025-08-22T14:52:13.761" v="3187"/>
          <ac:spMkLst>
            <pc:docMk/>
            <pc:sldMk cId="368401774" sldId="347"/>
            <ac:spMk id="7" creationId="{3C8B95BD-FCDB-FF4E-1874-672B102B1746}"/>
          </ac:spMkLst>
        </pc:spChg>
        <pc:picChg chg="add mod">
          <ac:chgData name="Jamie Dungavell" userId="5aff1c94-897e-4b9b-b7a7-1c88d4b6f493" providerId="ADAL" clId="{972B9DAD-5BD5-4E6D-BF85-23274B826D4E}" dt="2025-08-25T15:55:33.932" v="3492" actId="1076"/>
          <ac:picMkLst>
            <pc:docMk/>
            <pc:sldMk cId="368401774" sldId="347"/>
            <ac:picMk id="4" creationId="{81D4BB2C-9B7A-EE7D-C7F8-9F4AB7DEAC01}"/>
          </ac:picMkLst>
        </pc:picChg>
        <pc:picChg chg="add del mod">
          <ac:chgData name="Jamie Dungavell" userId="5aff1c94-897e-4b9b-b7a7-1c88d4b6f493" providerId="ADAL" clId="{972B9DAD-5BD5-4E6D-BF85-23274B826D4E}" dt="2025-08-25T15:54:58.066" v="3490" actId="478"/>
          <ac:picMkLst>
            <pc:docMk/>
            <pc:sldMk cId="368401774" sldId="347"/>
            <ac:picMk id="1026" creationId="{75DA14FF-35D9-EE21-DE76-BAEDF4F7A789}"/>
          </ac:picMkLst>
        </pc:picChg>
      </pc:sldChg>
      <pc:sldChg chg="addSp delSp modSp mod">
        <pc:chgData name="Jamie Dungavell" userId="5aff1c94-897e-4b9b-b7a7-1c88d4b6f493" providerId="ADAL" clId="{972B9DAD-5BD5-4E6D-BF85-23274B826D4E}" dt="2025-08-22T14:13:26.116" v="1789" actId="313"/>
        <pc:sldMkLst>
          <pc:docMk/>
          <pc:sldMk cId="1557032475" sldId="350"/>
        </pc:sldMkLst>
        <pc:spChg chg="mod">
          <ac:chgData name="Jamie Dungavell" userId="5aff1c94-897e-4b9b-b7a7-1c88d4b6f493" providerId="ADAL" clId="{972B9DAD-5BD5-4E6D-BF85-23274B826D4E}" dt="2025-08-22T14:13:26.116" v="1789" actId="313"/>
          <ac:spMkLst>
            <pc:docMk/>
            <pc:sldMk cId="1557032475" sldId="350"/>
            <ac:spMk id="3" creationId="{995FBED0-7978-829D-DAAD-90C3C1E5B37A}"/>
          </ac:spMkLst>
        </pc:spChg>
        <pc:spChg chg="add mod">
          <ac:chgData name="Jamie Dungavell" userId="5aff1c94-897e-4b9b-b7a7-1c88d4b6f493" providerId="ADAL" clId="{972B9DAD-5BD5-4E6D-BF85-23274B826D4E}" dt="2025-08-08T14:59:42.508" v="1269"/>
          <ac:spMkLst>
            <pc:docMk/>
            <pc:sldMk cId="1557032475" sldId="350"/>
            <ac:spMk id="5" creationId="{9927066D-027A-4E5F-5FE0-CECF7DA77651}"/>
          </ac:spMkLst>
        </pc:spChg>
      </pc:sldChg>
      <pc:sldChg chg="addSp delSp modSp mod ord">
        <pc:chgData name="Jamie Dungavell" userId="5aff1c94-897e-4b9b-b7a7-1c88d4b6f493" providerId="ADAL" clId="{972B9DAD-5BD5-4E6D-BF85-23274B826D4E}" dt="2025-08-08T14:59:48.969" v="1272" actId="478"/>
        <pc:sldMkLst>
          <pc:docMk/>
          <pc:sldMk cId="481660759" sldId="351"/>
        </pc:sldMkLst>
        <pc:spChg chg="mod">
          <ac:chgData name="Jamie Dungavell" userId="5aff1c94-897e-4b9b-b7a7-1c88d4b6f493" providerId="ADAL" clId="{972B9DAD-5BD5-4E6D-BF85-23274B826D4E}" dt="2025-08-01T14:53:41.062" v="80" actId="20577"/>
          <ac:spMkLst>
            <pc:docMk/>
            <pc:sldMk cId="481660759" sldId="351"/>
            <ac:spMk id="3" creationId="{A6743017-E4A5-F599-8579-A64D0CDB7877}"/>
          </ac:spMkLst>
        </pc:spChg>
        <pc:spChg chg="add mod">
          <ac:chgData name="Jamie Dungavell" userId="5aff1c94-897e-4b9b-b7a7-1c88d4b6f493" providerId="ADAL" clId="{972B9DAD-5BD5-4E6D-BF85-23274B826D4E}" dt="2025-08-08T14:59:46.825" v="1271"/>
          <ac:spMkLst>
            <pc:docMk/>
            <pc:sldMk cId="481660759" sldId="351"/>
            <ac:spMk id="5" creationId="{131A927B-DBF7-B735-FA71-C4873A52E71D}"/>
          </ac:spMkLst>
        </pc:spChg>
      </pc:sldChg>
      <pc:sldChg chg="modNotesTx">
        <pc:chgData name="Jamie Dungavell" userId="5aff1c94-897e-4b9b-b7a7-1c88d4b6f493" providerId="ADAL" clId="{972B9DAD-5BD5-4E6D-BF85-23274B826D4E}" dt="2025-08-22T14:24:34.945" v="2583" actId="20577"/>
        <pc:sldMkLst>
          <pc:docMk/>
          <pc:sldMk cId="3819975080" sldId="354"/>
        </pc:sldMkLst>
      </pc:sldChg>
      <pc:sldChg chg="modSp mod modNotesTx">
        <pc:chgData name="Jamie Dungavell" userId="5aff1c94-897e-4b9b-b7a7-1c88d4b6f493" providerId="ADAL" clId="{972B9DAD-5BD5-4E6D-BF85-23274B826D4E}" dt="2025-08-22T14:51:42.259" v="3184" actId="20577"/>
        <pc:sldMkLst>
          <pc:docMk/>
          <pc:sldMk cId="1385248275" sldId="357"/>
        </pc:sldMkLst>
        <pc:spChg chg="mod">
          <ac:chgData name="Jamie Dungavell" userId="5aff1c94-897e-4b9b-b7a7-1c88d4b6f493" providerId="ADAL" clId="{972B9DAD-5BD5-4E6D-BF85-23274B826D4E}" dt="2025-08-22T14:50:36.179" v="3105" actId="20577"/>
          <ac:spMkLst>
            <pc:docMk/>
            <pc:sldMk cId="1385248275" sldId="357"/>
            <ac:spMk id="6" creationId="{D90BCBCA-3DC4-AEBA-4640-F058A6468370}"/>
          </ac:spMkLst>
        </pc:spChg>
      </pc:sldChg>
      <pc:sldChg chg="modNotesTx">
        <pc:chgData name="Jamie Dungavell" userId="5aff1c94-897e-4b9b-b7a7-1c88d4b6f493" providerId="ADAL" clId="{972B9DAD-5BD5-4E6D-BF85-23274B826D4E}" dt="2025-08-22T14:24:11.821" v="2545" actId="20577"/>
        <pc:sldMkLst>
          <pc:docMk/>
          <pc:sldMk cId="110426520" sldId="358"/>
        </pc:sldMkLst>
      </pc:sldChg>
      <pc:sldChg chg="modSp mod modNotesTx">
        <pc:chgData name="Jamie Dungavell" userId="5aff1c94-897e-4b9b-b7a7-1c88d4b6f493" providerId="ADAL" clId="{972B9DAD-5BD5-4E6D-BF85-23274B826D4E}" dt="2025-08-22T14:23:56.156" v="2497" actId="20577"/>
        <pc:sldMkLst>
          <pc:docMk/>
          <pc:sldMk cId="3185194974" sldId="366"/>
        </pc:sldMkLst>
        <pc:spChg chg="mod">
          <ac:chgData name="Jamie Dungavell" userId="5aff1c94-897e-4b9b-b7a7-1c88d4b6f493" providerId="ADAL" clId="{972B9DAD-5BD5-4E6D-BF85-23274B826D4E}" dt="2025-08-01T15:03:44.771" v="355" actId="20577"/>
          <ac:spMkLst>
            <pc:docMk/>
            <pc:sldMk cId="3185194974" sldId="366"/>
            <ac:spMk id="5" creationId="{39107F78-88A6-691D-1A0B-FE41F1F08027}"/>
          </ac:spMkLst>
        </pc:spChg>
      </pc:sldChg>
      <pc:sldChg chg="modSp mod modNotesTx">
        <pc:chgData name="Jamie Dungavell" userId="5aff1c94-897e-4b9b-b7a7-1c88d4b6f493" providerId="ADAL" clId="{972B9DAD-5BD5-4E6D-BF85-23274B826D4E}" dt="2025-08-22T14:39:08.693" v="2821" actId="20577"/>
        <pc:sldMkLst>
          <pc:docMk/>
          <pc:sldMk cId="538939544" sldId="367"/>
        </pc:sldMkLst>
        <pc:spChg chg="mod">
          <ac:chgData name="Jamie Dungavell" userId="5aff1c94-897e-4b9b-b7a7-1c88d4b6f493" providerId="ADAL" clId="{972B9DAD-5BD5-4E6D-BF85-23274B826D4E}" dt="2025-08-01T15:07:48.637" v="517" actId="1076"/>
          <ac:spMkLst>
            <pc:docMk/>
            <pc:sldMk cId="538939544" sldId="367"/>
            <ac:spMk id="4" creationId="{919096B2-D2A5-ECD3-058F-AF92FEC52879}"/>
          </ac:spMkLst>
        </pc:spChg>
      </pc:sldChg>
      <pc:sldChg chg="addSp delSp modSp mod modNotesTx">
        <pc:chgData name="Jamie Dungavell" userId="5aff1c94-897e-4b9b-b7a7-1c88d4b6f493" providerId="ADAL" clId="{972B9DAD-5BD5-4E6D-BF85-23274B826D4E}" dt="2025-08-22T14:43:47.027" v="2889" actId="20577"/>
        <pc:sldMkLst>
          <pc:docMk/>
          <pc:sldMk cId="1099486769" sldId="369"/>
        </pc:sldMkLst>
        <pc:spChg chg="mod">
          <ac:chgData name="Jamie Dungavell" userId="5aff1c94-897e-4b9b-b7a7-1c88d4b6f493" providerId="ADAL" clId="{972B9DAD-5BD5-4E6D-BF85-23274B826D4E}" dt="2025-08-01T15:10:58.198" v="554" actId="20577"/>
          <ac:spMkLst>
            <pc:docMk/>
            <pc:sldMk cId="1099486769" sldId="369"/>
            <ac:spMk id="4" creationId="{0018887F-ADFB-9B47-B960-90400AE5517D}"/>
          </ac:spMkLst>
        </pc:spChg>
      </pc:sldChg>
      <pc:sldChg chg="addSp delSp modSp mod modClrScheme delDesignElem chgLayout modNotesTx">
        <pc:chgData name="Jamie Dungavell" userId="5aff1c94-897e-4b9b-b7a7-1c88d4b6f493" providerId="ADAL" clId="{972B9DAD-5BD5-4E6D-BF85-23274B826D4E}" dt="2025-08-01T15:34:02.440" v="1266" actId="1076"/>
        <pc:sldMkLst>
          <pc:docMk/>
          <pc:sldMk cId="2004241765" sldId="376"/>
        </pc:sldMkLst>
        <pc:spChg chg="mod ord">
          <ac:chgData name="Jamie Dungavell" userId="5aff1c94-897e-4b9b-b7a7-1c88d4b6f493" providerId="ADAL" clId="{972B9DAD-5BD5-4E6D-BF85-23274B826D4E}" dt="2025-08-01T15:27:36.005" v="943" actId="700"/>
          <ac:spMkLst>
            <pc:docMk/>
            <pc:sldMk cId="2004241765" sldId="376"/>
            <ac:spMk id="2" creationId="{24C9040A-59DA-493D-00C0-735781C90A97}"/>
          </ac:spMkLst>
        </pc:spChg>
        <pc:spChg chg="mod">
          <ac:chgData name="Jamie Dungavell" userId="5aff1c94-897e-4b9b-b7a7-1c88d4b6f493" providerId="ADAL" clId="{972B9DAD-5BD5-4E6D-BF85-23274B826D4E}" dt="2025-08-01T15:27:50.628" v="947" actId="27636"/>
          <ac:spMkLst>
            <pc:docMk/>
            <pc:sldMk cId="2004241765" sldId="376"/>
            <ac:spMk id="28" creationId="{B208CF4F-192A-AD3F-DF5F-DE74BF8AF555}"/>
          </ac:spMkLst>
        </pc:spChg>
      </pc:sldChg>
      <pc:sldChg chg="addSp modSp mod modNotesTx">
        <pc:chgData name="Jamie Dungavell" userId="5aff1c94-897e-4b9b-b7a7-1c88d4b6f493" providerId="ADAL" clId="{972B9DAD-5BD5-4E6D-BF85-23274B826D4E}" dt="2025-08-22T14:47:18.267" v="3010" actId="20577"/>
        <pc:sldMkLst>
          <pc:docMk/>
          <pc:sldMk cId="2227239128" sldId="377"/>
        </pc:sldMkLst>
        <pc:spChg chg="add mod">
          <ac:chgData name="Jamie Dungavell" userId="5aff1c94-897e-4b9b-b7a7-1c88d4b6f493" providerId="ADAL" clId="{972B9DAD-5BD5-4E6D-BF85-23274B826D4E}" dt="2025-08-01T15:18:46.690" v="792" actId="1076"/>
          <ac:spMkLst>
            <pc:docMk/>
            <pc:sldMk cId="2227239128" sldId="377"/>
            <ac:spMk id="3" creationId="{2C220573-4660-E63D-CBE2-91C88CD257DF}"/>
          </ac:spMkLst>
        </pc:spChg>
      </pc:sldChg>
      <pc:sldChg chg="addSp modSp modNotesTx">
        <pc:chgData name="Jamie Dungavell" userId="5aff1c94-897e-4b9b-b7a7-1c88d4b6f493" providerId="ADAL" clId="{972B9DAD-5BD5-4E6D-BF85-23274B826D4E}" dt="2025-08-22T14:28:22.661" v="2770"/>
        <pc:sldMkLst>
          <pc:docMk/>
          <pc:sldMk cId="1836665941" sldId="379"/>
        </pc:sldMkLst>
        <pc:spChg chg="add mod">
          <ac:chgData name="Jamie Dungavell" userId="5aff1c94-897e-4b9b-b7a7-1c88d4b6f493" providerId="ADAL" clId="{972B9DAD-5BD5-4E6D-BF85-23274B826D4E}" dt="2025-08-22T14:28:22.661" v="2770"/>
          <ac:spMkLst>
            <pc:docMk/>
            <pc:sldMk cId="1836665941" sldId="379"/>
            <ac:spMk id="5" creationId="{23F7A38F-E492-C617-A07C-F193A84CABFC}"/>
          </ac:spMkLst>
        </pc:spChg>
      </pc:sldChg>
      <pc:sldChg chg="modNotesTx">
        <pc:chgData name="Jamie Dungavell" userId="5aff1c94-897e-4b9b-b7a7-1c88d4b6f493" providerId="ADAL" clId="{972B9DAD-5BD5-4E6D-BF85-23274B826D4E}" dt="2025-08-22T14:55:20.156" v="3242" actId="20577"/>
        <pc:sldMkLst>
          <pc:docMk/>
          <pc:sldMk cId="3481191869" sldId="382"/>
        </pc:sldMkLst>
      </pc:sldChg>
      <pc:sldChg chg="modSp mod modNotesTx">
        <pc:chgData name="Jamie Dungavell" userId="5aff1c94-897e-4b9b-b7a7-1c88d4b6f493" providerId="ADAL" clId="{972B9DAD-5BD5-4E6D-BF85-23274B826D4E}" dt="2025-08-25T15:55:42.601" v="3493" actId="1076"/>
        <pc:sldMkLst>
          <pc:docMk/>
          <pc:sldMk cId="955469529" sldId="383"/>
        </pc:sldMkLst>
        <pc:picChg chg="mod">
          <ac:chgData name="Jamie Dungavell" userId="5aff1c94-897e-4b9b-b7a7-1c88d4b6f493" providerId="ADAL" clId="{972B9DAD-5BD5-4E6D-BF85-23274B826D4E}" dt="2025-08-25T15:55:42.601" v="3493" actId="1076"/>
          <ac:picMkLst>
            <pc:docMk/>
            <pc:sldMk cId="955469529" sldId="383"/>
            <ac:picMk id="4" creationId="{E7547725-5785-5E22-C578-B0DF738E5B22}"/>
          </ac:picMkLst>
        </pc:picChg>
      </pc:sldChg>
      <pc:sldChg chg="modNotesTx">
        <pc:chgData name="Jamie Dungavell" userId="5aff1c94-897e-4b9b-b7a7-1c88d4b6f493" providerId="ADAL" clId="{972B9DAD-5BD5-4E6D-BF85-23274B826D4E}" dt="2025-08-22T14:23:54.060" v="2496" actId="20577"/>
        <pc:sldMkLst>
          <pc:docMk/>
          <pc:sldMk cId="1139459676" sldId="386"/>
        </pc:sldMkLst>
      </pc:sldChg>
      <pc:sldChg chg="modSp mod modNotesTx">
        <pc:chgData name="Jamie Dungavell" userId="5aff1c94-897e-4b9b-b7a7-1c88d4b6f493" providerId="ADAL" clId="{972B9DAD-5BD5-4E6D-BF85-23274B826D4E}" dt="2025-08-22T14:18:39.270" v="2078" actId="20577"/>
        <pc:sldMkLst>
          <pc:docMk/>
          <pc:sldMk cId="4208183157" sldId="388"/>
        </pc:sldMkLst>
        <pc:spChg chg="mod">
          <ac:chgData name="Jamie Dungavell" userId="5aff1c94-897e-4b9b-b7a7-1c88d4b6f493" providerId="ADAL" clId="{972B9DAD-5BD5-4E6D-BF85-23274B826D4E}" dt="2025-08-22T14:18:16.457" v="2073" actId="20577"/>
          <ac:spMkLst>
            <pc:docMk/>
            <pc:sldMk cId="4208183157" sldId="388"/>
            <ac:spMk id="4" creationId="{84D5DAAA-F3BB-7D87-F997-35A5F630829C}"/>
          </ac:spMkLst>
        </pc:spChg>
        <pc:spChg chg="mod">
          <ac:chgData name="Jamie Dungavell" userId="5aff1c94-897e-4b9b-b7a7-1c88d4b6f493" providerId="ADAL" clId="{972B9DAD-5BD5-4E6D-BF85-23274B826D4E}" dt="2025-08-22T14:18:39.270" v="2078" actId="20577"/>
          <ac:spMkLst>
            <pc:docMk/>
            <pc:sldMk cId="4208183157" sldId="388"/>
            <ac:spMk id="5" creationId="{4487BE2A-7055-AB50-E993-3646514C172D}"/>
          </ac:spMkLst>
        </pc:spChg>
      </pc:sldChg>
      <pc:sldChg chg="modSp mod modNotesTx">
        <pc:chgData name="Jamie Dungavell" userId="5aff1c94-897e-4b9b-b7a7-1c88d4b6f493" providerId="ADAL" clId="{972B9DAD-5BD5-4E6D-BF85-23274B826D4E}" dt="2025-08-22T14:43:59.716" v="2894" actId="20577"/>
        <pc:sldMkLst>
          <pc:docMk/>
          <pc:sldMk cId="2037851595" sldId="390"/>
        </pc:sldMkLst>
        <pc:spChg chg="mod">
          <ac:chgData name="Jamie Dungavell" userId="5aff1c94-897e-4b9b-b7a7-1c88d4b6f493" providerId="ADAL" clId="{972B9DAD-5BD5-4E6D-BF85-23274B826D4E}" dt="2025-08-01T15:11:03.308" v="556" actId="20577"/>
          <ac:spMkLst>
            <pc:docMk/>
            <pc:sldMk cId="2037851595" sldId="390"/>
            <ac:spMk id="8" creationId="{0E3DCC91-46B8-7131-A7B3-08103FEC45EF}"/>
          </ac:spMkLst>
        </pc:spChg>
      </pc:sldChg>
      <pc:sldChg chg="modSp mod">
        <pc:chgData name="Jamie Dungavell" userId="5aff1c94-897e-4b9b-b7a7-1c88d4b6f493" providerId="ADAL" clId="{972B9DAD-5BD5-4E6D-BF85-23274B826D4E}" dt="2025-06-06T13:10:38.005" v="14" actId="20577"/>
        <pc:sldMkLst>
          <pc:docMk/>
          <pc:sldMk cId="3504490338" sldId="396"/>
        </pc:sldMkLst>
        <pc:spChg chg="mod">
          <ac:chgData name="Jamie Dungavell" userId="5aff1c94-897e-4b9b-b7a7-1c88d4b6f493" providerId="ADAL" clId="{972B9DAD-5BD5-4E6D-BF85-23274B826D4E}" dt="2025-06-06T13:10:32.756" v="9" actId="20577"/>
          <ac:spMkLst>
            <pc:docMk/>
            <pc:sldMk cId="3504490338" sldId="396"/>
            <ac:spMk id="2" creationId="{24C9040A-59DA-493D-00C0-735781C90A97}"/>
          </ac:spMkLst>
        </pc:spChg>
        <pc:spChg chg="mod">
          <ac:chgData name="Jamie Dungavell" userId="5aff1c94-897e-4b9b-b7a7-1c88d4b6f493" providerId="ADAL" clId="{972B9DAD-5BD5-4E6D-BF85-23274B826D4E}" dt="2025-06-06T13:10:38.005" v="14" actId="20577"/>
          <ac:spMkLst>
            <pc:docMk/>
            <pc:sldMk cId="3504490338" sldId="396"/>
            <ac:spMk id="4" creationId="{12B3A22B-19CA-9121-B726-E1EDA6DACCFE}"/>
          </ac:spMkLst>
        </pc:spChg>
      </pc:sldChg>
      <pc:sldChg chg="addSp delSp modSp mod">
        <pc:chgData name="Jamie Dungavell" userId="5aff1c94-897e-4b9b-b7a7-1c88d4b6f493" providerId="ADAL" clId="{972B9DAD-5BD5-4E6D-BF85-23274B826D4E}" dt="2025-08-22T14:13:55.923" v="1791" actId="20577"/>
        <pc:sldMkLst>
          <pc:docMk/>
          <pc:sldMk cId="2313151989" sldId="397"/>
        </pc:sldMkLst>
        <pc:spChg chg="mod">
          <ac:chgData name="Jamie Dungavell" userId="5aff1c94-897e-4b9b-b7a7-1c88d4b6f493" providerId="ADAL" clId="{972B9DAD-5BD5-4E6D-BF85-23274B826D4E}" dt="2025-08-22T14:13:55.923" v="1791" actId="20577"/>
          <ac:spMkLst>
            <pc:docMk/>
            <pc:sldMk cId="2313151989" sldId="397"/>
            <ac:spMk id="3" creationId="{42EBDE10-3BC7-463A-F02F-EBF17BDC7C94}"/>
          </ac:spMkLst>
        </pc:spChg>
        <pc:spChg chg="add mod">
          <ac:chgData name="Jamie Dungavell" userId="5aff1c94-897e-4b9b-b7a7-1c88d4b6f493" providerId="ADAL" clId="{972B9DAD-5BD5-4E6D-BF85-23274B826D4E}" dt="2025-08-08T14:59:52.256" v="1274"/>
          <ac:spMkLst>
            <pc:docMk/>
            <pc:sldMk cId="2313151989" sldId="397"/>
            <ac:spMk id="5" creationId="{1AA80F4F-D8CE-5DF2-9737-7422AB523816}"/>
          </ac:spMkLst>
        </pc:spChg>
      </pc:sldChg>
      <pc:sldChg chg="addSp modSp mod modNotesTx">
        <pc:chgData name="Jamie Dungavell" userId="5aff1c94-897e-4b9b-b7a7-1c88d4b6f493" providerId="ADAL" clId="{972B9DAD-5BD5-4E6D-BF85-23274B826D4E}" dt="2025-08-22T14:45:03.868" v="2999" actId="20577"/>
        <pc:sldMkLst>
          <pc:docMk/>
          <pc:sldMk cId="3866269267" sldId="398"/>
        </pc:sldMkLst>
        <pc:spChg chg="add mod">
          <ac:chgData name="Jamie Dungavell" userId="5aff1c94-897e-4b9b-b7a7-1c88d4b6f493" providerId="ADAL" clId="{972B9DAD-5BD5-4E6D-BF85-23274B826D4E}" dt="2025-08-01T15:13:06.383" v="600" actId="1076"/>
          <ac:spMkLst>
            <pc:docMk/>
            <pc:sldMk cId="3866269267" sldId="398"/>
            <ac:spMk id="5" creationId="{A1DFF2A7-36DC-6E74-C9AF-810E39C71079}"/>
          </ac:spMkLst>
        </pc:spChg>
      </pc:sldChg>
      <pc:sldChg chg="addSp delSp modSp mod">
        <pc:chgData name="Jamie Dungavell" userId="5aff1c94-897e-4b9b-b7a7-1c88d4b6f493" providerId="ADAL" clId="{972B9DAD-5BD5-4E6D-BF85-23274B826D4E}" dt="2025-08-22T14:14:16.298" v="1793" actId="167"/>
        <pc:sldMkLst>
          <pc:docMk/>
          <pc:sldMk cId="3230764094" sldId="400"/>
        </pc:sldMkLst>
        <pc:spChg chg="add mod">
          <ac:chgData name="Jamie Dungavell" userId="5aff1c94-897e-4b9b-b7a7-1c88d4b6f493" providerId="ADAL" clId="{972B9DAD-5BD5-4E6D-BF85-23274B826D4E}" dt="2025-08-08T14:59:56.864" v="1276"/>
          <ac:spMkLst>
            <pc:docMk/>
            <pc:sldMk cId="3230764094" sldId="400"/>
            <ac:spMk id="3" creationId="{B3AC1C8C-F35C-0C1F-FC14-3C173068D7BC}"/>
          </ac:spMkLst>
        </pc:spChg>
        <pc:spChg chg="mod">
          <ac:chgData name="Jamie Dungavell" userId="5aff1c94-897e-4b9b-b7a7-1c88d4b6f493" providerId="ADAL" clId="{972B9DAD-5BD5-4E6D-BF85-23274B826D4E}" dt="2025-08-22T14:14:07.239" v="1792" actId="403"/>
          <ac:spMkLst>
            <pc:docMk/>
            <pc:sldMk cId="3230764094" sldId="400"/>
            <ac:spMk id="6" creationId="{C662F411-0643-5418-4EC6-B97037C52D16}"/>
          </ac:spMkLst>
        </pc:spChg>
        <pc:picChg chg="mod">
          <ac:chgData name="Jamie Dungavell" userId="5aff1c94-897e-4b9b-b7a7-1c88d4b6f493" providerId="ADAL" clId="{972B9DAD-5BD5-4E6D-BF85-23274B826D4E}" dt="2025-08-22T14:14:16.298" v="1793" actId="167"/>
          <ac:picMkLst>
            <pc:docMk/>
            <pc:sldMk cId="3230764094" sldId="400"/>
            <ac:picMk id="7" creationId="{876AF17C-4F60-949C-7503-950985985F1B}"/>
          </ac:picMkLst>
        </pc:picChg>
      </pc:sldChg>
      <pc:sldChg chg="addSp modSp mod">
        <pc:chgData name="Jamie Dungavell" userId="5aff1c94-897e-4b9b-b7a7-1c88d4b6f493" providerId="ADAL" clId="{972B9DAD-5BD5-4E6D-BF85-23274B826D4E}" dt="2025-08-01T15:18:34.458" v="790" actId="1076"/>
        <pc:sldMkLst>
          <pc:docMk/>
          <pc:sldMk cId="656748611" sldId="403"/>
        </pc:sldMkLst>
        <pc:spChg chg="add mod">
          <ac:chgData name="Jamie Dungavell" userId="5aff1c94-897e-4b9b-b7a7-1c88d4b6f493" providerId="ADAL" clId="{972B9DAD-5BD5-4E6D-BF85-23274B826D4E}" dt="2025-08-01T15:18:34.458" v="790" actId="1076"/>
          <ac:spMkLst>
            <pc:docMk/>
            <pc:sldMk cId="656748611" sldId="403"/>
            <ac:spMk id="4" creationId="{1C9F4E34-A19C-2FAC-A727-A901E7B83645}"/>
          </ac:spMkLst>
        </pc:spChg>
      </pc:sldChg>
      <pc:sldChg chg="modSp mod modNotesTx">
        <pc:chgData name="Jamie Dungavell" userId="5aff1c94-897e-4b9b-b7a7-1c88d4b6f493" providerId="ADAL" clId="{972B9DAD-5BD5-4E6D-BF85-23274B826D4E}" dt="2025-08-22T15:07:09.548" v="3488" actId="20577"/>
        <pc:sldMkLst>
          <pc:docMk/>
          <pc:sldMk cId="992277208" sldId="406"/>
        </pc:sldMkLst>
        <pc:spChg chg="mod">
          <ac:chgData name="Jamie Dungavell" userId="5aff1c94-897e-4b9b-b7a7-1c88d4b6f493" providerId="ADAL" clId="{972B9DAD-5BD5-4E6D-BF85-23274B826D4E}" dt="2025-08-01T15:33:07.386" v="1263" actId="20577"/>
          <ac:spMkLst>
            <pc:docMk/>
            <pc:sldMk cId="992277208" sldId="406"/>
            <ac:spMk id="4" creationId="{12B3A22B-19CA-9121-B726-E1EDA6DACCFE}"/>
          </ac:spMkLst>
        </pc:spChg>
      </pc:sldChg>
      <pc:sldChg chg="addSp delSp modSp mod modNotesTx">
        <pc:chgData name="Jamie Dungavell" userId="5aff1c94-897e-4b9b-b7a7-1c88d4b6f493" providerId="ADAL" clId="{972B9DAD-5BD5-4E6D-BF85-23274B826D4E}" dt="2025-08-22T14:25:48.731" v="2730" actId="113"/>
        <pc:sldMkLst>
          <pc:docMk/>
          <pc:sldMk cId="3082115229" sldId="407"/>
        </pc:sldMkLst>
        <pc:spChg chg="add mod">
          <ac:chgData name="Jamie Dungavell" userId="5aff1c94-897e-4b9b-b7a7-1c88d4b6f493" providerId="ADAL" clId="{972B9DAD-5BD5-4E6D-BF85-23274B826D4E}" dt="2025-08-08T15:00:05.416" v="1279"/>
          <ac:spMkLst>
            <pc:docMk/>
            <pc:sldMk cId="3082115229" sldId="407"/>
            <ac:spMk id="6" creationId="{30EE49DF-539E-E066-9E2C-9A7CF5CC0858}"/>
          </ac:spMkLst>
        </pc:spChg>
      </pc:sldChg>
      <pc:sldChg chg="addSp delSp modSp mod modNotesTx">
        <pc:chgData name="Jamie Dungavell" userId="5aff1c94-897e-4b9b-b7a7-1c88d4b6f493" providerId="ADAL" clId="{972B9DAD-5BD5-4E6D-BF85-23274B826D4E}" dt="2025-08-22T14:56:43.134" v="3248" actId="962"/>
        <pc:sldMkLst>
          <pc:docMk/>
          <pc:sldMk cId="423893937" sldId="408"/>
        </pc:sldMkLst>
        <pc:spChg chg="add mod">
          <ac:chgData name="Jamie Dungavell" userId="5aff1c94-897e-4b9b-b7a7-1c88d4b6f493" providerId="ADAL" clId="{972B9DAD-5BD5-4E6D-BF85-23274B826D4E}" dt="2025-08-22T14:06:12.622" v="1388"/>
          <ac:spMkLst>
            <pc:docMk/>
            <pc:sldMk cId="423893937" sldId="408"/>
            <ac:spMk id="3" creationId="{657BD5AF-8C85-36E3-A008-77EC80D8D1D3}"/>
          </ac:spMkLst>
        </pc:spChg>
        <pc:spChg chg="mod">
          <ac:chgData name="Jamie Dungavell" userId="5aff1c94-897e-4b9b-b7a7-1c88d4b6f493" providerId="ADAL" clId="{972B9DAD-5BD5-4E6D-BF85-23274B826D4E}" dt="2025-08-22T14:06:08.949" v="1387" actId="20577"/>
          <ac:spMkLst>
            <pc:docMk/>
            <pc:sldMk cId="423893937" sldId="408"/>
            <ac:spMk id="10" creationId="{187D160F-EBA0-A3CE-A576-0C8DF17FA821}"/>
          </ac:spMkLst>
        </pc:spChg>
        <pc:picChg chg="mod">
          <ac:chgData name="Jamie Dungavell" userId="5aff1c94-897e-4b9b-b7a7-1c88d4b6f493" providerId="ADAL" clId="{972B9DAD-5BD5-4E6D-BF85-23274B826D4E}" dt="2025-08-22T14:56:43.134" v="3248" actId="962"/>
          <ac:picMkLst>
            <pc:docMk/>
            <pc:sldMk cId="423893937" sldId="408"/>
            <ac:picMk id="5" creationId="{DDC750D0-7402-4684-905F-7A496DD98DDF}"/>
          </ac:picMkLst>
        </pc:picChg>
      </pc:sldChg>
      <pc:sldChg chg="modSp mod">
        <pc:chgData name="Jamie Dungavell" userId="5aff1c94-897e-4b9b-b7a7-1c88d4b6f493" providerId="ADAL" clId="{972B9DAD-5BD5-4E6D-BF85-23274B826D4E}" dt="2025-08-22T14:58:13.343" v="3263" actId="962"/>
        <pc:sldMkLst>
          <pc:docMk/>
          <pc:sldMk cId="1560838988" sldId="409"/>
        </pc:sldMkLst>
        <pc:spChg chg="mod">
          <ac:chgData name="Jamie Dungavell" userId="5aff1c94-897e-4b9b-b7a7-1c88d4b6f493" providerId="ADAL" clId="{972B9DAD-5BD5-4E6D-BF85-23274B826D4E}" dt="2025-08-22T14:09:48.218" v="1510" actId="20577"/>
          <ac:spMkLst>
            <pc:docMk/>
            <pc:sldMk cId="1560838988" sldId="409"/>
            <ac:spMk id="3" creationId="{FDA9CF65-CB43-40C0-7A43-A1335AE5ABB1}"/>
          </ac:spMkLst>
        </pc:spChg>
        <pc:picChg chg="mod">
          <ac:chgData name="Jamie Dungavell" userId="5aff1c94-897e-4b9b-b7a7-1c88d4b6f493" providerId="ADAL" clId="{972B9DAD-5BD5-4E6D-BF85-23274B826D4E}" dt="2025-08-22T14:58:13.343" v="3263" actId="962"/>
          <ac:picMkLst>
            <pc:docMk/>
            <pc:sldMk cId="1560838988" sldId="409"/>
            <ac:picMk id="5" creationId="{5D5F0931-4E08-426B-F9BF-7D32B215BCC1}"/>
          </ac:picMkLst>
        </pc:picChg>
      </pc:sldChg>
      <pc:sldChg chg="addSp modSp add mod modNotesTx">
        <pc:chgData name="Jamie Dungavell" userId="5aff1c94-897e-4b9b-b7a7-1c88d4b6f493" providerId="ADAL" clId="{972B9DAD-5BD5-4E6D-BF85-23274B826D4E}" dt="2025-08-22T14:58:09.925" v="3262" actId="962"/>
        <pc:sldMkLst>
          <pc:docMk/>
          <pc:sldMk cId="3736373246" sldId="604"/>
        </pc:sldMkLst>
        <pc:spChg chg="add mod">
          <ac:chgData name="Jamie Dungavell" userId="5aff1c94-897e-4b9b-b7a7-1c88d4b6f493" providerId="ADAL" clId="{972B9DAD-5BD5-4E6D-BF85-23274B826D4E}" dt="2025-08-22T14:06:03.770" v="1385"/>
          <ac:spMkLst>
            <pc:docMk/>
            <pc:sldMk cId="3736373246" sldId="604"/>
            <ac:spMk id="3" creationId="{F7EF3A1A-230F-7A8B-EAC9-987D923C2982}"/>
          </ac:spMkLst>
        </pc:spChg>
        <pc:spChg chg="mod">
          <ac:chgData name="Jamie Dungavell" userId="5aff1c94-897e-4b9b-b7a7-1c88d4b6f493" providerId="ADAL" clId="{972B9DAD-5BD5-4E6D-BF85-23274B826D4E}" dt="2025-08-22T14:06:01.665" v="1384" actId="20577"/>
          <ac:spMkLst>
            <pc:docMk/>
            <pc:sldMk cId="3736373246" sldId="604"/>
            <ac:spMk id="10" creationId="{44453E3A-158B-7F27-CBCB-5E36953DBF50}"/>
          </ac:spMkLst>
        </pc:spChg>
        <pc:picChg chg="mod">
          <ac:chgData name="Jamie Dungavell" userId="5aff1c94-897e-4b9b-b7a7-1c88d4b6f493" providerId="ADAL" clId="{972B9DAD-5BD5-4E6D-BF85-23274B826D4E}" dt="2025-08-22T14:56:54.484" v="3250" actId="962"/>
          <ac:picMkLst>
            <pc:docMk/>
            <pc:sldMk cId="3736373246" sldId="604"/>
            <ac:picMk id="5" creationId="{D6023674-A5D8-277C-5D13-F00A0A50FC23}"/>
          </ac:picMkLst>
        </pc:picChg>
        <pc:picChg chg="mod">
          <ac:chgData name="Jamie Dungavell" userId="5aff1c94-897e-4b9b-b7a7-1c88d4b6f493" providerId="ADAL" clId="{972B9DAD-5BD5-4E6D-BF85-23274B826D4E}" dt="2025-08-22T14:57:05.602" v="3252" actId="962"/>
          <ac:picMkLst>
            <pc:docMk/>
            <pc:sldMk cId="3736373246" sldId="604"/>
            <ac:picMk id="6" creationId="{FD346564-7FBE-17D2-FAB5-80C4D7566CCE}"/>
          </ac:picMkLst>
        </pc:picChg>
        <pc:picChg chg="mod">
          <ac:chgData name="Jamie Dungavell" userId="5aff1c94-897e-4b9b-b7a7-1c88d4b6f493" providerId="ADAL" clId="{972B9DAD-5BD5-4E6D-BF85-23274B826D4E}" dt="2025-08-22T14:57:15.326" v="3254" actId="962"/>
          <ac:picMkLst>
            <pc:docMk/>
            <pc:sldMk cId="3736373246" sldId="604"/>
            <ac:picMk id="7" creationId="{A75F9EE6-8E97-E01C-5E46-9586208FA002}"/>
          </ac:picMkLst>
        </pc:picChg>
        <pc:picChg chg="mod">
          <ac:chgData name="Jamie Dungavell" userId="5aff1c94-897e-4b9b-b7a7-1c88d4b6f493" providerId="ADAL" clId="{972B9DAD-5BD5-4E6D-BF85-23274B826D4E}" dt="2025-08-22T14:57:25.678" v="3256" actId="962"/>
          <ac:picMkLst>
            <pc:docMk/>
            <pc:sldMk cId="3736373246" sldId="604"/>
            <ac:picMk id="8" creationId="{65FB79D4-2F63-76A7-2D33-B0568489350A}"/>
          </ac:picMkLst>
        </pc:picChg>
        <pc:picChg chg="mod">
          <ac:chgData name="Jamie Dungavell" userId="5aff1c94-897e-4b9b-b7a7-1c88d4b6f493" providerId="ADAL" clId="{972B9DAD-5BD5-4E6D-BF85-23274B826D4E}" dt="2025-08-22T14:57:39.782" v="3258" actId="962"/>
          <ac:picMkLst>
            <pc:docMk/>
            <pc:sldMk cId="3736373246" sldId="604"/>
            <ac:picMk id="9" creationId="{54C4FEBA-5A6B-96A3-EF93-928BE6027426}"/>
          </ac:picMkLst>
        </pc:picChg>
        <pc:picChg chg="mod">
          <ac:chgData name="Jamie Dungavell" userId="5aff1c94-897e-4b9b-b7a7-1c88d4b6f493" providerId="ADAL" clId="{972B9DAD-5BD5-4E6D-BF85-23274B826D4E}" dt="2025-08-22T14:58:00.254" v="3260" actId="962"/>
          <ac:picMkLst>
            <pc:docMk/>
            <pc:sldMk cId="3736373246" sldId="604"/>
            <ac:picMk id="11" creationId="{5934F831-69EB-9141-B121-B33206D3C94C}"/>
          </ac:picMkLst>
        </pc:picChg>
      </pc:sldChg>
    </pc:docChg>
  </pc:docChgLst>
  <pc:docChgLst>
    <pc:chgData name="Julie Beckett" userId="39653cad-bb71-48fb-bbd2-8006d4a42ab5" providerId="ADAL" clId="{77A36967-698C-40F7-BED3-FC66766448E2}"/>
    <pc:docChg chg="undo custSel addSld delSld modSld">
      <pc:chgData name="Julie Beckett" userId="39653cad-bb71-48fb-bbd2-8006d4a42ab5" providerId="ADAL" clId="{77A36967-698C-40F7-BED3-FC66766448E2}" dt="2025-06-25T14:36:48.079" v="1364" actId="20577"/>
      <pc:docMkLst>
        <pc:docMk/>
      </pc:docMkLst>
      <pc:sldChg chg="modNotesTx">
        <pc:chgData name="Julie Beckett" userId="39653cad-bb71-48fb-bbd2-8006d4a42ab5" providerId="ADAL" clId="{77A36967-698C-40F7-BED3-FC66766448E2}" dt="2025-06-25T14:31:20.776" v="1093" actId="313"/>
        <pc:sldMkLst>
          <pc:docMk/>
          <pc:sldMk cId="2662003594" sldId="261"/>
        </pc:sldMkLst>
      </pc:sldChg>
      <pc:sldChg chg="modSp mod delCm modNotesTx">
        <pc:chgData name="Julie Beckett" userId="39653cad-bb71-48fb-bbd2-8006d4a42ab5" providerId="ADAL" clId="{77A36967-698C-40F7-BED3-FC66766448E2}" dt="2025-06-25T14:16:50.110" v="852" actId="20577"/>
        <pc:sldMkLst>
          <pc:docMk/>
          <pc:sldMk cId="3698619543" sldId="273"/>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77A36967-698C-40F7-BED3-FC66766448E2}" dt="2025-05-06T09:33:11.423" v="92"/>
              <pc2:cmMkLst xmlns:pc2="http://schemas.microsoft.com/office/powerpoint/2019/9/main/command">
                <pc:docMk/>
                <pc:sldMk cId="3698619543" sldId="273"/>
                <pc2:cmMk id="{3FBA07F0-05E1-44D5-A737-4E87754441D2}"/>
              </pc2:cmMkLst>
            </pc226:cmChg>
          </p:ext>
        </pc:extLst>
      </pc:sldChg>
      <pc:sldChg chg="modSp del mod">
        <pc:chgData name="Julie Beckett" userId="39653cad-bb71-48fb-bbd2-8006d4a42ab5" providerId="ADAL" clId="{77A36967-698C-40F7-BED3-FC66766448E2}" dt="2025-05-06T09:36:01.261" v="207" actId="47"/>
        <pc:sldMkLst>
          <pc:docMk/>
          <pc:sldMk cId="1139187994" sldId="283"/>
        </pc:sldMkLst>
      </pc:sldChg>
      <pc:sldChg chg="modSp mod modNotesTx">
        <pc:chgData name="Julie Beckett" userId="39653cad-bb71-48fb-bbd2-8006d4a42ab5" providerId="ADAL" clId="{77A36967-698C-40F7-BED3-FC66766448E2}" dt="2025-06-25T14:17:26.821" v="875" actId="20577"/>
        <pc:sldMkLst>
          <pc:docMk/>
          <pc:sldMk cId="448118831" sldId="285"/>
        </pc:sldMkLst>
        <pc:spChg chg="mod">
          <ac:chgData name="Julie Beckett" userId="39653cad-bb71-48fb-bbd2-8006d4a42ab5" providerId="ADAL" clId="{77A36967-698C-40F7-BED3-FC66766448E2}" dt="2025-06-25T14:14:43.828" v="673" actId="20577"/>
          <ac:spMkLst>
            <pc:docMk/>
            <pc:sldMk cId="448118831" sldId="285"/>
            <ac:spMk id="5" creationId="{C6D3B133-302E-BB06-3315-4D219D5C0344}"/>
          </ac:spMkLst>
        </pc:spChg>
      </pc:sldChg>
      <pc:sldChg chg="modSp mod">
        <pc:chgData name="Julie Beckett" userId="39653cad-bb71-48fb-bbd2-8006d4a42ab5" providerId="ADAL" clId="{77A36967-698C-40F7-BED3-FC66766448E2}" dt="2025-05-06T09:50:43.457" v="329" actId="20577"/>
        <pc:sldMkLst>
          <pc:docMk/>
          <pc:sldMk cId="2166732037" sldId="286"/>
        </pc:sldMkLst>
      </pc:sldChg>
      <pc:sldChg chg="modSp mod">
        <pc:chgData name="Julie Beckett" userId="39653cad-bb71-48fb-bbd2-8006d4a42ab5" providerId="ADAL" clId="{77A36967-698C-40F7-BED3-FC66766448E2}" dt="2025-05-20T15:26:45.769" v="525" actId="2711"/>
        <pc:sldMkLst>
          <pc:docMk/>
          <pc:sldMk cId="791328585" sldId="290"/>
        </pc:sldMkLst>
      </pc:sldChg>
      <pc:sldChg chg="modSp mod">
        <pc:chgData name="Julie Beckett" userId="39653cad-bb71-48fb-bbd2-8006d4a42ab5" providerId="ADAL" clId="{77A36967-698C-40F7-BED3-FC66766448E2}" dt="2025-05-20T15:33:59.183" v="571" actId="20577"/>
        <pc:sldMkLst>
          <pc:docMk/>
          <pc:sldMk cId="304307722" sldId="296"/>
        </pc:sldMkLst>
      </pc:sldChg>
      <pc:sldChg chg="add del">
        <pc:chgData name="Julie Beckett" userId="39653cad-bb71-48fb-bbd2-8006d4a42ab5" providerId="ADAL" clId="{77A36967-698C-40F7-BED3-FC66766448E2}" dt="2025-05-06T09:22:12.067" v="7" actId="47"/>
        <pc:sldMkLst>
          <pc:docMk/>
          <pc:sldMk cId="761899515" sldId="298"/>
        </pc:sldMkLst>
      </pc:sldChg>
      <pc:sldChg chg="add del">
        <pc:chgData name="Julie Beckett" userId="39653cad-bb71-48fb-bbd2-8006d4a42ab5" providerId="ADAL" clId="{77A36967-698C-40F7-BED3-FC66766448E2}" dt="2025-05-06T09:22:12.067" v="7" actId="47"/>
        <pc:sldMkLst>
          <pc:docMk/>
          <pc:sldMk cId="624032101" sldId="299"/>
        </pc:sldMkLst>
      </pc:sldChg>
      <pc:sldChg chg="add del">
        <pc:chgData name="Julie Beckett" userId="39653cad-bb71-48fb-bbd2-8006d4a42ab5" providerId="ADAL" clId="{77A36967-698C-40F7-BED3-FC66766448E2}" dt="2025-05-06T09:22:12.067" v="7" actId="47"/>
        <pc:sldMkLst>
          <pc:docMk/>
          <pc:sldMk cId="291119019" sldId="300"/>
        </pc:sldMkLst>
      </pc:sldChg>
      <pc:sldChg chg="add del modNotesTx">
        <pc:chgData name="Julie Beckett" userId="39653cad-bb71-48fb-bbd2-8006d4a42ab5" providerId="ADAL" clId="{77A36967-698C-40F7-BED3-FC66766448E2}" dt="2025-06-25T14:36:19.623" v="1353" actId="20577"/>
        <pc:sldMkLst>
          <pc:docMk/>
          <pc:sldMk cId="1290464495" sldId="301"/>
        </pc:sldMkLst>
      </pc:sldChg>
      <pc:sldChg chg="modSp add del mod modNotesTx">
        <pc:chgData name="Julie Beckett" userId="39653cad-bb71-48fb-bbd2-8006d4a42ab5" providerId="ADAL" clId="{77A36967-698C-40F7-BED3-FC66766448E2}" dt="2025-06-25T14:36:48.079" v="1364" actId="20577"/>
        <pc:sldMkLst>
          <pc:docMk/>
          <pc:sldMk cId="3625646571" sldId="302"/>
        </pc:sldMkLst>
      </pc:sldChg>
      <pc:sldChg chg="add del">
        <pc:chgData name="Julie Beckett" userId="39653cad-bb71-48fb-bbd2-8006d4a42ab5" providerId="ADAL" clId="{77A36967-698C-40F7-BED3-FC66766448E2}" dt="2025-05-06T09:22:16.562" v="8" actId="47"/>
        <pc:sldMkLst>
          <pc:docMk/>
          <pc:sldMk cId="4137078486" sldId="303"/>
        </pc:sldMkLst>
      </pc:sldChg>
      <pc:sldChg chg="modSp mod">
        <pc:chgData name="Julie Beckett" userId="39653cad-bb71-48fb-bbd2-8006d4a42ab5" providerId="ADAL" clId="{77A36967-698C-40F7-BED3-FC66766448E2}" dt="2025-06-25T14:11:00.122" v="587" actId="20577"/>
        <pc:sldMkLst>
          <pc:docMk/>
          <pc:sldMk cId="3482571608" sldId="304"/>
        </pc:sldMkLst>
      </pc:sldChg>
      <pc:sldChg chg="add del">
        <pc:chgData name="Julie Beckett" userId="39653cad-bb71-48fb-bbd2-8006d4a42ab5" providerId="ADAL" clId="{77A36967-698C-40F7-BED3-FC66766448E2}" dt="2025-05-06T09:22:16.562" v="8" actId="47"/>
        <pc:sldMkLst>
          <pc:docMk/>
          <pc:sldMk cId="2130365707" sldId="305"/>
        </pc:sldMkLst>
      </pc:sldChg>
      <pc:sldChg chg="add del">
        <pc:chgData name="Julie Beckett" userId="39653cad-bb71-48fb-bbd2-8006d4a42ab5" providerId="ADAL" clId="{77A36967-698C-40F7-BED3-FC66766448E2}" dt="2025-05-06T09:22:16.562" v="8" actId="47"/>
        <pc:sldMkLst>
          <pc:docMk/>
          <pc:sldMk cId="3676855923" sldId="306"/>
        </pc:sldMkLst>
      </pc:sldChg>
      <pc:sldChg chg="del">
        <pc:chgData name="Julie Beckett" userId="39653cad-bb71-48fb-bbd2-8006d4a42ab5" providerId="ADAL" clId="{77A36967-698C-40F7-BED3-FC66766448E2}" dt="2025-05-06T09:22:01.543" v="5" actId="47"/>
        <pc:sldMkLst>
          <pc:docMk/>
          <pc:sldMk cId="1702946277" sldId="308"/>
        </pc:sldMkLst>
      </pc:sldChg>
      <pc:sldChg chg="del">
        <pc:chgData name="Julie Beckett" userId="39653cad-bb71-48fb-bbd2-8006d4a42ab5" providerId="ADAL" clId="{77A36967-698C-40F7-BED3-FC66766448E2}" dt="2025-05-06T09:22:00.079" v="4" actId="47"/>
        <pc:sldMkLst>
          <pc:docMk/>
          <pc:sldMk cId="567519131" sldId="310"/>
        </pc:sldMkLst>
      </pc:sldChg>
      <pc:sldChg chg="del">
        <pc:chgData name="Julie Beckett" userId="39653cad-bb71-48fb-bbd2-8006d4a42ab5" providerId="ADAL" clId="{77A36967-698C-40F7-BED3-FC66766448E2}" dt="2025-05-06T09:22:00.079" v="4" actId="47"/>
        <pc:sldMkLst>
          <pc:docMk/>
          <pc:sldMk cId="1588048247" sldId="311"/>
        </pc:sldMkLst>
      </pc:sldChg>
      <pc:sldChg chg="del">
        <pc:chgData name="Julie Beckett" userId="39653cad-bb71-48fb-bbd2-8006d4a42ab5" providerId="ADAL" clId="{77A36967-698C-40F7-BED3-FC66766448E2}" dt="2025-05-06T09:22:00.079" v="4" actId="47"/>
        <pc:sldMkLst>
          <pc:docMk/>
          <pc:sldMk cId="3019949765" sldId="312"/>
        </pc:sldMkLst>
      </pc:sldChg>
      <pc:sldChg chg="add del">
        <pc:chgData name="Julie Beckett" userId="39653cad-bb71-48fb-bbd2-8006d4a42ab5" providerId="ADAL" clId="{77A36967-698C-40F7-BED3-FC66766448E2}" dt="2025-05-06T09:22:16.562" v="8" actId="47"/>
        <pc:sldMkLst>
          <pc:docMk/>
          <pc:sldMk cId="3656635070" sldId="313"/>
        </pc:sldMkLst>
      </pc:sldChg>
      <pc:sldChg chg="del">
        <pc:chgData name="Julie Beckett" userId="39653cad-bb71-48fb-bbd2-8006d4a42ab5" providerId="ADAL" clId="{77A36967-698C-40F7-BED3-FC66766448E2}" dt="2025-05-06T09:22:00.079" v="4" actId="47"/>
        <pc:sldMkLst>
          <pc:docMk/>
          <pc:sldMk cId="2908747297" sldId="314"/>
        </pc:sldMkLst>
      </pc:sldChg>
      <pc:sldChg chg="del">
        <pc:chgData name="Julie Beckett" userId="39653cad-bb71-48fb-bbd2-8006d4a42ab5" providerId="ADAL" clId="{77A36967-698C-40F7-BED3-FC66766448E2}" dt="2025-05-06T09:22:00.079" v="4" actId="47"/>
        <pc:sldMkLst>
          <pc:docMk/>
          <pc:sldMk cId="110959219" sldId="316"/>
        </pc:sldMkLst>
      </pc:sldChg>
      <pc:sldChg chg="del">
        <pc:chgData name="Julie Beckett" userId="39653cad-bb71-48fb-bbd2-8006d4a42ab5" providerId="ADAL" clId="{77A36967-698C-40F7-BED3-FC66766448E2}" dt="2025-05-06T09:22:00.079" v="4" actId="47"/>
        <pc:sldMkLst>
          <pc:docMk/>
          <pc:sldMk cId="1429124987" sldId="317"/>
        </pc:sldMkLst>
      </pc:sldChg>
      <pc:sldChg chg="del">
        <pc:chgData name="Julie Beckett" userId="39653cad-bb71-48fb-bbd2-8006d4a42ab5" providerId="ADAL" clId="{77A36967-698C-40F7-BED3-FC66766448E2}" dt="2025-05-06T09:22:00.079" v="4" actId="47"/>
        <pc:sldMkLst>
          <pc:docMk/>
          <pc:sldMk cId="1477649266" sldId="318"/>
        </pc:sldMkLst>
      </pc:sldChg>
      <pc:sldChg chg="del">
        <pc:chgData name="Julie Beckett" userId="39653cad-bb71-48fb-bbd2-8006d4a42ab5" providerId="ADAL" clId="{77A36967-698C-40F7-BED3-FC66766448E2}" dt="2025-05-06T09:22:00.079" v="4" actId="47"/>
        <pc:sldMkLst>
          <pc:docMk/>
          <pc:sldMk cId="1916025386" sldId="319"/>
        </pc:sldMkLst>
      </pc:sldChg>
      <pc:sldChg chg="add del">
        <pc:chgData name="Julie Beckett" userId="39653cad-bb71-48fb-bbd2-8006d4a42ab5" providerId="ADAL" clId="{77A36967-698C-40F7-BED3-FC66766448E2}" dt="2025-05-06T09:21:52.349" v="2" actId="47"/>
        <pc:sldMkLst>
          <pc:docMk/>
          <pc:sldMk cId="2497005939" sldId="320"/>
        </pc:sldMkLst>
      </pc:sldChg>
      <pc:sldChg chg="add del">
        <pc:chgData name="Julie Beckett" userId="39653cad-bb71-48fb-bbd2-8006d4a42ab5" providerId="ADAL" clId="{77A36967-698C-40F7-BED3-FC66766448E2}" dt="2025-05-06T09:21:52.349" v="2" actId="47"/>
        <pc:sldMkLst>
          <pc:docMk/>
          <pc:sldMk cId="2666773338" sldId="321"/>
        </pc:sldMkLst>
      </pc:sldChg>
      <pc:sldChg chg="add del">
        <pc:chgData name="Julie Beckett" userId="39653cad-bb71-48fb-bbd2-8006d4a42ab5" providerId="ADAL" clId="{77A36967-698C-40F7-BED3-FC66766448E2}" dt="2025-05-06T09:21:52.349" v="2" actId="47"/>
        <pc:sldMkLst>
          <pc:docMk/>
          <pc:sldMk cId="1284465693" sldId="322"/>
        </pc:sldMkLst>
      </pc:sldChg>
      <pc:sldChg chg="add del">
        <pc:chgData name="Julie Beckett" userId="39653cad-bb71-48fb-bbd2-8006d4a42ab5" providerId="ADAL" clId="{77A36967-698C-40F7-BED3-FC66766448E2}" dt="2025-05-06T09:21:52.349" v="2" actId="47"/>
        <pc:sldMkLst>
          <pc:docMk/>
          <pc:sldMk cId="3667328803" sldId="323"/>
        </pc:sldMkLst>
      </pc:sldChg>
      <pc:sldChg chg="del">
        <pc:chgData name="Julie Beckett" userId="39653cad-bb71-48fb-bbd2-8006d4a42ab5" providerId="ADAL" clId="{77A36967-698C-40F7-BED3-FC66766448E2}" dt="2025-05-06T09:21:55.292" v="3" actId="47"/>
        <pc:sldMkLst>
          <pc:docMk/>
          <pc:sldMk cId="2581876916" sldId="324"/>
        </pc:sldMkLst>
      </pc:sldChg>
      <pc:sldChg chg="add del">
        <pc:chgData name="Julie Beckett" userId="39653cad-bb71-48fb-bbd2-8006d4a42ab5" providerId="ADAL" clId="{77A36967-698C-40F7-BED3-FC66766448E2}" dt="2025-05-06T09:21:52.349" v="2" actId="47"/>
        <pc:sldMkLst>
          <pc:docMk/>
          <pc:sldMk cId="3142080708" sldId="325"/>
        </pc:sldMkLst>
      </pc:sldChg>
      <pc:sldChg chg="del">
        <pc:chgData name="Julie Beckett" userId="39653cad-bb71-48fb-bbd2-8006d4a42ab5" providerId="ADAL" clId="{77A36967-698C-40F7-BED3-FC66766448E2}" dt="2025-05-06T09:22:00.079" v="4" actId="47"/>
        <pc:sldMkLst>
          <pc:docMk/>
          <pc:sldMk cId="122871579" sldId="326"/>
        </pc:sldMkLst>
      </pc:sldChg>
      <pc:sldChg chg="del">
        <pc:chgData name="Julie Beckett" userId="39653cad-bb71-48fb-bbd2-8006d4a42ab5" providerId="ADAL" clId="{77A36967-698C-40F7-BED3-FC66766448E2}" dt="2025-05-06T09:22:00.079" v="4" actId="47"/>
        <pc:sldMkLst>
          <pc:docMk/>
          <pc:sldMk cId="1526974311" sldId="331"/>
        </pc:sldMkLst>
      </pc:sldChg>
      <pc:sldChg chg="add del">
        <pc:chgData name="Julie Beckett" userId="39653cad-bb71-48fb-bbd2-8006d4a42ab5" providerId="ADAL" clId="{77A36967-698C-40F7-BED3-FC66766448E2}" dt="2025-05-06T09:22:16.562" v="8" actId="47"/>
        <pc:sldMkLst>
          <pc:docMk/>
          <pc:sldMk cId="3220090553" sldId="332"/>
        </pc:sldMkLst>
      </pc:sldChg>
      <pc:sldChg chg="modSp mod">
        <pc:chgData name="Julie Beckett" userId="39653cad-bb71-48fb-bbd2-8006d4a42ab5" providerId="ADAL" clId="{77A36967-698C-40F7-BED3-FC66766448E2}" dt="2025-06-25T14:14:15.050" v="672" actId="14100"/>
        <pc:sldMkLst>
          <pc:docMk/>
          <pc:sldMk cId="547828958" sldId="334"/>
        </pc:sldMkLst>
        <pc:spChg chg="mod">
          <ac:chgData name="Julie Beckett" userId="39653cad-bb71-48fb-bbd2-8006d4a42ab5" providerId="ADAL" clId="{77A36967-698C-40F7-BED3-FC66766448E2}" dt="2025-06-25T14:14:15.050" v="672" actId="14100"/>
          <ac:spMkLst>
            <pc:docMk/>
            <pc:sldMk cId="547828958" sldId="334"/>
            <ac:spMk id="4" creationId="{960A539F-3936-F3D7-3C91-0DD954232183}"/>
          </ac:spMkLst>
        </pc:spChg>
      </pc:sldChg>
      <pc:sldChg chg="modSp mod">
        <pc:chgData name="Julie Beckett" userId="39653cad-bb71-48fb-bbd2-8006d4a42ab5" providerId="ADAL" clId="{77A36967-698C-40F7-BED3-FC66766448E2}" dt="2025-05-28T14:51:01.928" v="572" actId="1076"/>
        <pc:sldMkLst>
          <pc:docMk/>
          <pc:sldMk cId="4259538118" sldId="344"/>
        </pc:sldMkLst>
        <pc:picChg chg="mod">
          <ac:chgData name="Julie Beckett" userId="39653cad-bb71-48fb-bbd2-8006d4a42ab5" providerId="ADAL" clId="{77A36967-698C-40F7-BED3-FC66766448E2}" dt="2025-05-28T14:51:01.928" v="572" actId="1076"/>
          <ac:picMkLst>
            <pc:docMk/>
            <pc:sldMk cId="4259538118" sldId="344"/>
            <ac:picMk id="7" creationId="{A1BFB7F8-72E2-D9AC-FA7A-4921C78DCA0C}"/>
          </ac:picMkLst>
        </pc:picChg>
      </pc:sldChg>
      <pc:sldChg chg="add del">
        <pc:chgData name="Julie Beckett" userId="39653cad-bb71-48fb-bbd2-8006d4a42ab5" providerId="ADAL" clId="{77A36967-698C-40F7-BED3-FC66766448E2}" dt="2025-05-06T09:21:52.349" v="2" actId="47"/>
        <pc:sldMkLst>
          <pc:docMk/>
          <pc:sldMk cId="1396579888" sldId="349"/>
        </pc:sldMkLst>
      </pc:sldChg>
      <pc:sldChg chg="modSp mod modCm">
        <pc:chgData name="Julie Beckett" userId="39653cad-bb71-48fb-bbd2-8006d4a42ab5" providerId="ADAL" clId="{77A36967-698C-40F7-BED3-FC66766448E2}" dt="2025-05-20T15:14:36.600" v="512" actId="313"/>
        <pc:sldMkLst>
          <pc:docMk/>
          <pc:sldMk cId="1557032475" sldId="350"/>
        </pc:sldMkLst>
        <pc:extLst>
          <p:ext xmlns:p="http://schemas.openxmlformats.org/presentationml/2006/main" uri="{D6D511B9-2390-475A-947B-AFAB55BFBCF1}">
            <pc226:cmChg xmlns:pc226="http://schemas.microsoft.com/office/powerpoint/2022/06/main/command" chg="mod">
              <pc226:chgData name="Julie Beckett" userId="39653cad-bb71-48fb-bbd2-8006d4a42ab5" providerId="ADAL" clId="{77A36967-698C-40F7-BED3-FC66766448E2}" dt="2025-05-20T15:14:11.004" v="488"/>
              <pc2:cmMkLst xmlns:pc2="http://schemas.microsoft.com/office/powerpoint/2019/9/main/command">
                <pc:docMk/>
                <pc:sldMk cId="1557032475" sldId="350"/>
                <pc2:cmMk id="{1E7AD4E8-A944-4F8D-88FA-5E21BFF2CE08}"/>
              </pc2:cmMkLst>
            </pc226:cmChg>
          </p:ext>
        </pc:extLst>
      </pc:sldChg>
      <pc:sldChg chg="modSp mod">
        <pc:chgData name="Julie Beckett" userId="39653cad-bb71-48fb-bbd2-8006d4a42ab5" providerId="ADAL" clId="{77A36967-698C-40F7-BED3-FC66766448E2}" dt="2025-06-25T14:13:01.113" v="660" actId="20577"/>
        <pc:sldMkLst>
          <pc:docMk/>
          <pc:sldMk cId="481660759" sldId="351"/>
        </pc:sldMkLst>
        <pc:spChg chg="mod">
          <ac:chgData name="Julie Beckett" userId="39653cad-bb71-48fb-bbd2-8006d4a42ab5" providerId="ADAL" clId="{77A36967-698C-40F7-BED3-FC66766448E2}" dt="2025-06-25T14:13:01.113" v="660" actId="20577"/>
          <ac:spMkLst>
            <pc:docMk/>
            <pc:sldMk cId="481660759" sldId="351"/>
            <ac:spMk id="3" creationId="{A6743017-E4A5-F599-8579-A64D0CDB7877}"/>
          </ac:spMkLst>
        </pc:spChg>
      </pc:sldChg>
      <pc:sldChg chg="modSp mod">
        <pc:chgData name="Julie Beckett" userId="39653cad-bb71-48fb-bbd2-8006d4a42ab5" providerId="ADAL" clId="{77A36967-698C-40F7-BED3-FC66766448E2}" dt="2025-05-06T09:50:59.767" v="331" actId="313"/>
        <pc:sldMkLst>
          <pc:docMk/>
          <pc:sldMk cId="3819975080" sldId="354"/>
        </pc:sldMkLst>
      </pc:sldChg>
      <pc:sldChg chg="modSp mod">
        <pc:chgData name="Julie Beckett" userId="39653cad-bb71-48fb-bbd2-8006d4a42ab5" providerId="ADAL" clId="{77A36967-698C-40F7-BED3-FC66766448E2}" dt="2025-05-20T15:28:47.685" v="527" actId="1076"/>
        <pc:sldMkLst>
          <pc:docMk/>
          <pc:sldMk cId="1385248275" sldId="357"/>
        </pc:sldMkLst>
      </pc:sldChg>
      <pc:sldChg chg="delCm">
        <pc:chgData name="Julie Beckett" userId="39653cad-bb71-48fb-bbd2-8006d4a42ab5" providerId="ADAL" clId="{77A36967-698C-40F7-BED3-FC66766448E2}" dt="2025-05-20T15:21:07.544" v="524"/>
        <pc:sldMkLst>
          <pc:docMk/>
          <pc:sldMk cId="110426520" sldId="358"/>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77A36967-698C-40F7-BED3-FC66766448E2}" dt="2025-05-20T15:21:07.544" v="524"/>
              <pc2:cmMkLst xmlns:pc2="http://schemas.microsoft.com/office/powerpoint/2019/9/main/command">
                <pc:docMk/>
                <pc:sldMk cId="110426520" sldId="358"/>
                <pc2:cmMk id="{15D32A4B-E804-4BC7-9652-4A2F5ECD600F}"/>
              </pc2:cmMkLst>
            </pc226:cmChg>
          </p:ext>
        </pc:extLst>
      </pc:sldChg>
      <pc:sldChg chg="add del">
        <pc:chgData name="Julie Beckett" userId="39653cad-bb71-48fb-bbd2-8006d4a42ab5" providerId="ADAL" clId="{77A36967-698C-40F7-BED3-FC66766448E2}" dt="2025-05-06T09:22:16.562" v="8" actId="47"/>
        <pc:sldMkLst>
          <pc:docMk/>
          <pc:sldMk cId="2702217304" sldId="361"/>
        </pc:sldMkLst>
      </pc:sldChg>
      <pc:sldChg chg="addSp delSp modSp mod modNotesTx">
        <pc:chgData name="Julie Beckett" userId="39653cad-bb71-48fb-bbd2-8006d4a42ab5" providerId="ADAL" clId="{77A36967-698C-40F7-BED3-FC66766448E2}" dt="2025-06-25T14:20:36.392" v="996" actId="20577"/>
        <pc:sldMkLst>
          <pc:docMk/>
          <pc:sldMk cId="3185194974" sldId="366"/>
        </pc:sldMkLst>
      </pc:sldChg>
      <pc:sldChg chg="modNotesTx">
        <pc:chgData name="Julie Beckett" userId="39653cad-bb71-48fb-bbd2-8006d4a42ab5" providerId="ADAL" clId="{77A36967-698C-40F7-BED3-FC66766448E2}" dt="2025-06-25T14:31:53.512" v="1136" actId="6549"/>
        <pc:sldMkLst>
          <pc:docMk/>
          <pc:sldMk cId="538939544" sldId="367"/>
        </pc:sldMkLst>
      </pc:sldChg>
      <pc:sldChg chg="del">
        <pc:chgData name="Julie Beckett" userId="39653cad-bb71-48fb-bbd2-8006d4a42ab5" providerId="ADAL" clId="{77A36967-698C-40F7-BED3-FC66766448E2}" dt="2025-05-06T09:22:00.079" v="4" actId="47"/>
        <pc:sldMkLst>
          <pc:docMk/>
          <pc:sldMk cId="1439471310" sldId="368"/>
        </pc:sldMkLst>
      </pc:sldChg>
      <pc:sldChg chg="add del">
        <pc:chgData name="Julie Beckett" userId="39653cad-bb71-48fb-bbd2-8006d4a42ab5" providerId="ADAL" clId="{77A36967-698C-40F7-BED3-FC66766448E2}" dt="2025-05-06T09:21:52.349" v="2" actId="47"/>
        <pc:sldMkLst>
          <pc:docMk/>
          <pc:sldMk cId="2946076225" sldId="372"/>
        </pc:sldMkLst>
      </pc:sldChg>
      <pc:sldChg chg="del">
        <pc:chgData name="Julie Beckett" userId="39653cad-bb71-48fb-bbd2-8006d4a42ab5" providerId="ADAL" clId="{77A36967-698C-40F7-BED3-FC66766448E2}" dt="2025-05-06T09:22:00.079" v="4" actId="47"/>
        <pc:sldMkLst>
          <pc:docMk/>
          <pc:sldMk cId="2600457122" sldId="374"/>
        </pc:sldMkLst>
      </pc:sldChg>
      <pc:sldChg chg="add del">
        <pc:chgData name="Julie Beckett" userId="39653cad-bb71-48fb-bbd2-8006d4a42ab5" providerId="ADAL" clId="{77A36967-698C-40F7-BED3-FC66766448E2}" dt="2025-05-06T09:22:12.067" v="7" actId="47"/>
        <pc:sldMkLst>
          <pc:docMk/>
          <pc:sldMk cId="2004241765" sldId="376"/>
        </pc:sldMkLst>
      </pc:sldChg>
      <pc:sldChg chg="modSp mod">
        <pc:chgData name="Julie Beckett" userId="39653cad-bb71-48fb-bbd2-8006d4a42ab5" providerId="ADAL" clId="{77A36967-698C-40F7-BED3-FC66766448E2}" dt="2025-06-25T14:31:40.248" v="1094" actId="1076"/>
        <pc:sldMkLst>
          <pc:docMk/>
          <pc:sldMk cId="1836665941" sldId="379"/>
        </pc:sldMkLst>
        <pc:spChg chg="mod">
          <ac:chgData name="Julie Beckett" userId="39653cad-bb71-48fb-bbd2-8006d4a42ab5" providerId="ADAL" clId="{77A36967-698C-40F7-BED3-FC66766448E2}" dt="2025-06-25T14:31:40.248" v="1094" actId="1076"/>
          <ac:spMkLst>
            <pc:docMk/>
            <pc:sldMk cId="1836665941" sldId="379"/>
            <ac:spMk id="12" creationId="{760D4F75-58EC-4D1C-317B-A76E9382F87D}"/>
          </ac:spMkLst>
        </pc:spChg>
      </pc:sldChg>
      <pc:sldChg chg="add del">
        <pc:chgData name="Julie Beckett" userId="39653cad-bb71-48fb-bbd2-8006d4a42ab5" providerId="ADAL" clId="{77A36967-698C-40F7-BED3-FC66766448E2}" dt="2025-05-06T09:22:12.067" v="7" actId="47"/>
        <pc:sldMkLst>
          <pc:docMk/>
          <pc:sldMk cId="3481191869" sldId="382"/>
        </pc:sldMkLst>
      </pc:sldChg>
      <pc:sldChg chg="add del">
        <pc:chgData name="Julie Beckett" userId="39653cad-bb71-48fb-bbd2-8006d4a42ab5" providerId="ADAL" clId="{77A36967-698C-40F7-BED3-FC66766448E2}" dt="2025-05-06T09:22:12.067" v="7" actId="47"/>
        <pc:sldMkLst>
          <pc:docMk/>
          <pc:sldMk cId="955469529" sldId="383"/>
        </pc:sldMkLst>
      </pc:sldChg>
      <pc:sldChg chg="del">
        <pc:chgData name="Julie Beckett" userId="39653cad-bb71-48fb-bbd2-8006d4a42ab5" providerId="ADAL" clId="{77A36967-698C-40F7-BED3-FC66766448E2}" dt="2025-05-06T09:22:00.079" v="4" actId="47"/>
        <pc:sldMkLst>
          <pc:docMk/>
          <pc:sldMk cId="99355960" sldId="384"/>
        </pc:sldMkLst>
      </pc:sldChg>
      <pc:sldChg chg="modSp mod modNotesTx">
        <pc:chgData name="Julie Beckett" userId="39653cad-bb71-48fb-bbd2-8006d4a42ab5" providerId="ADAL" clId="{77A36967-698C-40F7-BED3-FC66766448E2}" dt="2025-06-25T14:19:10.810" v="964" actId="313"/>
        <pc:sldMkLst>
          <pc:docMk/>
          <pc:sldMk cId="1139459676" sldId="386"/>
        </pc:sldMkLst>
      </pc:sldChg>
      <pc:sldChg chg="modSp mod modNotesTx">
        <pc:chgData name="Julie Beckett" userId="39653cad-bb71-48fb-bbd2-8006d4a42ab5" providerId="ADAL" clId="{77A36967-698C-40F7-BED3-FC66766448E2}" dt="2025-06-25T14:29:02.148" v="1003" actId="20577"/>
        <pc:sldMkLst>
          <pc:docMk/>
          <pc:sldMk cId="4208183157" sldId="388"/>
        </pc:sldMkLst>
        <pc:spChg chg="mod">
          <ac:chgData name="Julie Beckett" userId="39653cad-bb71-48fb-bbd2-8006d4a42ab5" providerId="ADAL" clId="{77A36967-698C-40F7-BED3-FC66766448E2}" dt="2025-06-25T14:29:02.148" v="1003" actId="20577"/>
          <ac:spMkLst>
            <pc:docMk/>
            <pc:sldMk cId="4208183157" sldId="388"/>
            <ac:spMk id="5" creationId="{4487BE2A-7055-AB50-E993-3646514C172D}"/>
          </ac:spMkLst>
        </pc:spChg>
      </pc:sldChg>
      <pc:sldChg chg="modNotesTx">
        <pc:chgData name="Julie Beckett" userId="39653cad-bb71-48fb-bbd2-8006d4a42ab5" providerId="ADAL" clId="{77A36967-698C-40F7-BED3-FC66766448E2}" dt="2025-06-25T14:32:24.021" v="1137" actId="20577"/>
        <pc:sldMkLst>
          <pc:docMk/>
          <pc:sldMk cId="2037851595" sldId="390"/>
        </pc:sldMkLst>
      </pc:sldChg>
      <pc:sldChg chg="del">
        <pc:chgData name="Julie Beckett" userId="39653cad-bb71-48fb-bbd2-8006d4a42ab5" providerId="ADAL" clId="{77A36967-698C-40F7-BED3-FC66766448E2}" dt="2025-05-06T09:51:32.835" v="332" actId="47"/>
        <pc:sldMkLst>
          <pc:docMk/>
          <pc:sldMk cId="482364933" sldId="393"/>
        </pc:sldMkLst>
      </pc:sldChg>
      <pc:sldChg chg="modSp mod">
        <pc:chgData name="Julie Beckett" userId="39653cad-bb71-48fb-bbd2-8006d4a42ab5" providerId="ADAL" clId="{77A36967-698C-40F7-BED3-FC66766448E2}" dt="2025-06-25T14:10:36.025" v="580" actId="1076"/>
        <pc:sldMkLst>
          <pc:docMk/>
          <pc:sldMk cId="3504490338" sldId="396"/>
        </pc:sldMkLst>
        <pc:spChg chg="mod">
          <ac:chgData name="Julie Beckett" userId="39653cad-bb71-48fb-bbd2-8006d4a42ab5" providerId="ADAL" clId="{77A36967-698C-40F7-BED3-FC66766448E2}" dt="2025-06-25T14:10:36.025" v="580" actId="1076"/>
          <ac:spMkLst>
            <pc:docMk/>
            <pc:sldMk cId="3504490338" sldId="396"/>
            <ac:spMk id="2" creationId="{24C9040A-59DA-493D-00C0-735781C90A97}"/>
          </ac:spMkLst>
        </pc:spChg>
        <pc:spChg chg="mod">
          <ac:chgData name="Julie Beckett" userId="39653cad-bb71-48fb-bbd2-8006d4a42ab5" providerId="ADAL" clId="{77A36967-698C-40F7-BED3-FC66766448E2}" dt="2025-06-25T14:10:31.480" v="579" actId="1076"/>
          <ac:spMkLst>
            <pc:docMk/>
            <pc:sldMk cId="3504490338" sldId="396"/>
            <ac:spMk id="4" creationId="{12B3A22B-19CA-9121-B726-E1EDA6DACCFE}"/>
          </ac:spMkLst>
        </pc:spChg>
      </pc:sldChg>
      <pc:sldChg chg="modSp mod">
        <pc:chgData name="Julie Beckett" userId="39653cad-bb71-48fb-bbd2-8006d4a42ab5" providerId="ADAL" clId="{77A36967-698C-40F7-BED3-FC66766448E2}" dt="2025-05-20T15:27:02.098" v="526" actId="2711"/>
        <pc:sldMkLst>
          <pc:docMk/>
          <pc:sldMk cId="3866269267" sldId="398"/>
        </pc:sldMkLst>
      </pc:sldChg>
      <pc:sldChg chg="del">
        <pc:chgData name="Julie Beckett" userId="39653cad-bb71-48fb-bbd2-8006d4a42ab5" providerId="ADAL" clId="{77A36967-698C-40F7-BED3-FC66766448E2}" dt="2025-05-06T09:22:00.079" v="4" actId="47"/>
        <pc:sldMkLst>
          <pc:docMk/>
          <pc:sldMk cId="738289073" sldId="399"/>
        </pc:sldMkLst>
      </pc:sldChg>
      <pc:sldChg chg="modSp mod">
        <pc:chgData name="Julie Beckett" userId="39653cad-bb71-48fb-bbd2-8006d4a42ab5" providerId="ADAL" clId="{77A36967-698C-40F7-BED3-FC66766448E2}" dt="2025-06-25T14:14:00.202" v="670" actId="1076"/>
        <pc:sldMkLst>
          <pc:docMk/>
          <pc:sldMk cId="3230764094" sldId="400"/>
        </pc:sldMkLst>
        <pc:spChg chg="mod">
          <ac:chgData name="Julie Beckett" userId="39653cad-bb71-48fb-bbd2-8006d4a42ab5" providerId="ADAL" clId="{77A36967-698C-40F7-BED3-FC66766448E2}" dt="2025-06-25T14:13:58.692" v="669" actId="14100"/>
          <ac:spMkLst>
            <pc:docMk/>
            <pc:sldMk cId="3230764094" sldId="400"/>
            <ac:spMk id="6" creationId="{C662F411-0643-5418-4EC6-B97037C52D16}"/>
          </ac:spMkLst>
        </pc:spChg>
        <pc:picChg chg="mod">
          <ac:chgData name="Julie Beckett" userId="39653cad-bb71-48fb-bbd2-8006d4a42ab5" providerId="ADAL" clId="{77A36967-698C-40F7-BED3-FC66766448E2}" dt="2025-06-25T14:14:00.202" v="670" actId="1076"/>
          <ac:picMkLst>
            <pc:docMk/>
            <pc:sldMk cId="3230764094" sldId="400"/>
            <ac:picMk id="7" creationId="{876AF17C-4F60-949C-7503-950985985F1B}"/>
          </ac:picMkLst>
        </pc:picChg>
      </pc:sldChg>
      <pc:sldChg chg="del">
        <pc:chgData name="Julie Beckett" userId="39653cad-bb71-48fb-bbd2-8006d4a42ab5" providerId="ADAL" clId="{77A36967-698C-40F7-BED3-FC66766448E2}" dt="2025-05-06T09:51:51.959" v="338" actId="47"/>
        <pc:sldMkLst>
          <pc:docMk/>
          <pc:sldMk cId="2094638649" sldId="401"/>
        </pc:sldMkLst>
      </pc:sldChg>
      <pc:sldChg chg="add del">
        <pc:chgData name="Julie Beckett" userId="39653cad-bb71-48fb-bbd2-8006d4a42ab5" providerId="ADAL" clId="{77A36967-698C-40F7-BED3-FC66766448E2}" dt="2025-05-06T09:21:52.349" v="2" actId="47"/>
        <pc:sldMkLst>
          <pc:docMk/>
          <pc:sldMk cId="3107659512" sldId="402"/>
        </pc:sldMkLst>
      </pc:sldChg>
      <pc:sldChg chg="modNotesTx">
        <pc:chgData name="Julie Beckett" userId="39653cad-bb71-48fb-bbd2-8006d4a42ab5" providerId="ADAL" clId="{77A36967-698C-40F7-BED3-FC66766448E2}" dt="2025-06-25T14:33:28.552" v="1253" actId="6549"/>
        <pc:sldMkLst>
          <pc:docMk/>
          <pc:sldMk cId="656748611" sldId="403"/>
        </pc:sldMkLst>
      </pc:sldChg>
      <pc:sldChg chg="add del">
        <pc:chgData name="Julie Beckett" userId="39653cad-bb71-48fb-bbd2-8006d4a42ab5" providerId="ADAL" clId="{77A36967-698C-40F7-BED3-FC66766448E2}" dt="2025-05-06T09:22:16.562" v="8" actId="47"/>
        <pc:sldMkLst>
          <pc:docMk/>
          <pc:sldMk cId="3767455212" sldId="405"/>
        </pc:sldMkLst>
      </pc:sldChg>
      <pc:sldChg chg="modSp add del mod modNotesTx">
        <pc:chgData name="Julie Beckett" userId="39653cad-bb71-48fb-bbd2-8006d4a42ab5" providerId="ADAL" clId="{77A36967-698C-40F7-BED3-FC66766448E2}" dt="2025-06-25T14:36:07.694" v="1352" actId="20577"/>
        <pc:sldMkLst>
          <pc:docMk/>
          <pc:sldMk cId="992277208" sldId="406"/>
        </pc:sldMkLst>
        <pc:spChg chg="mod">
          <ac:chgData name="Julie Beckett" userId="39653cad-bb71-48fb-bbd2-8006d4a42ab5" providerId="ADAL" clId="{77A36967-698C-40F7-BED3-FC66766448E2}" dt="2025-06-25T14:35:44.141" v="1273" actId="20577"/>
          <ac:spMkLst>
            <pc:docMk/>
            <pc:sldMk cId="992277208" sldId="406"/>
            <ac:spMk id="4" creationId="{12B3A22B-19CA-9121-B726-E1EDA6DACCFE}"/>
          </ac:spMkLst>
        </pc:spChg>
      </pc:sldChg>
      <pc:sldChg chg="modSp mod modNotesTx">
        <pc:chgData name="Julie Beckett" userId="39653cad-bb71-48fb-bbd2-8006d4a42ab5" providerId="ADAL" clId="{77A36967-698C-40F7-BED3-FC66766448E2}" dt="2025-06-25T14:31:03.709" v="1073" actId="20577"/>
        <pc:sldMkLst>
          <pc:docMk/>
          <pc:sldMk cId="3082115229" sldId="407"/>
        </pc:sldMkLst>
        <pc:picChg chg="mod">
          <ac:chgData name="Julie Beckett" userId="39653cad-bb71-48fb-bbd2-8006d4a42ab5" providerId="ADAL" clId="{77A36967-698C-40F7-BED3-FC66766448E2}" dt="2025-06-10T09:23:59.048" v="574" actId="962"/>
          <ac:picMkLst>
            <pc:docMk/>
            <pc:sldMk cId="3082115229" sldId="407"/>
            <ac:picMk id="5" creationId="{9BE5FDA8-E1D4-78FC-59F0-4E2509EDF492}"/>
          </ac:picMkLst>
        </pc:picChg>
      </pc:sldChg>
    </pc:docChg>
  </pc:docChgLst>
  <pc:docChgLst>
    <pc:chgData name="Julie Beckett" userId="39653cad-bb71-48fb-bbd2-8006d4a42ab5" providerId="ADAL" clId="{8D2A99A0-1BE2-4C1C-856A-EB6E14D3BEC6}"/>
    <pc:docChg chg="undo custSel addSld modSld sldOrd">
      <pc:chgData name="Julie Beckett" userId="39653cad-bb71-48fb-bbd2-8006d4a42ab5" providerId="ADAL" clId="{8D2A99A0-1BE2-4C1C-856A-EB6E14D3BEC6}" dt="2025-08-25T14:58:05.938" v="2839" actId="20577"/>
      <pc:docMkLst>
        <pc:docMk/>
      </pc:docMkLst>
      <pc:sldChg chg="modSp mod">
        <pc:chgData name="Julie Beckett" userId="39653cad-bb71-48fb-bbd2-8006d4a42ab5" providerId="ADAL" clId="{8D2A99A0-1BE2-4C1C-856A-EB6E14D3BEC6}" dt="2025-08-25T13:15:36.566" v="1741" actId="207"/>
        <pc:sldMkLst>
          <pc:docMk/>
          <pc:sldMk cId="448118831" sldId="285"/>
        </pc:sldMkLst>
        <pc:spChg chg="mod">
          <ac:chgData name="Julie Beckett" userId="39653cad-bb71-48fb-bbd2-8006d4a42ab5" providerId="ADAL" clId="{8D2A99A0-1BE2-4C1C-856A-EB6E14D3BEC6}" dt="2025-08-25T13:15:36.566" v="1741" actId="207"/>
          <ac:spMkLst>
            <pc:docMk/>
            <pc:sldMk cId="448118831" sldId="285"/>
            <ac:spMk id="5" creationId="{C6D3B133-302E-BB06-3315-4D219D5C0344}"/>
          </ac:spMkLst>
        </pc:spChg>
      </pc:sldChg>
      <pc:sldChg chg="modNotesTx">
        <pc:chgData name="Julie Beckett" userId="39653cad-bb71-48fb-bbd2-8006d4a42ab5" providerId="ADAL" clId="{8D2A99A0-1BE2-4C1C-856A-EB6E14D3BEC6}" dt="2025-08-25T13:31:07.100" v="1774" actId="313"/>
        <pc:sldMkLst>
          <pc:docMk/>
          <pc:sldMk cId="791328585" sldId="290"/>
        </pc:sldMkLst>
      </pc:sldChg>
      <pc:sldChg chg="modSp mod">
        <pc:chgData name="Julie Beckett" userId="39653cad-bb71-48fb-bbd2-8006d4a42ab5" providerId="ADAL" clId="{8D2A99A0-1BE2-4C1C-856A-EB6E14D3BEC6}" dt="2025-08-25T13:43:16.512" v="1850" actId="1076"/>
        <pc:sldMkLst>
          <pc:docMk/>
          <pc:sldMk cId="761899515" sldId="298"/>
        </pc:sldMkLst>
        <pc:spChg chg="mod">
          <ac:chgData name="Julie Beckett" userId="39653cad-bb71-48fb-bbd2-8006d4a42ab5" providerId="ADAL" clId="{8D2A99A0-1BE2-4C1C-856A-EB6E14D3BEC6}" dt="2025-08-25T13:43:16.512" v="1850" actId="1076"/>
          <ac:spMkLst>
            <pc:docMk/>
            <pc:sldMk cId="761899515" sldId="298"/>
            <ac:spMk id="5" creationId="{C759887D-75BC-6D3D-A02A-1D13B17ED1C2}"/>
          </ac:spMkLst>
        </pc:spChg>
        <pc:picChg chg="mod">
          <ac:chgData name="Julie Beckett" userId="39653cad-bb71-48fb-bbd2-8006d4a42ab5" providerId="ADAL" clId="{8D2A99A0-1BE2-4C1C-856A-EB6E14D3BEC6}" dt="2025-08-25T13:42:47.781" v="1846" actId="1076"/>
          <ac:picMkLst>
            <pc:docMk/>
            <pc:sldMk cId="761899515" sldId="298"/>
            <ac:picMk id="4" creationId="{67570332-3DA9-11DB-CCEA-268A5902C4E7}"/>
          </ac:picMkLst>
        </pc:picChg>
      </pc:sldChg>
      <pc:sldChg chg="modSp mod">
        <pc:chgData name="Julie Beckett" userId="39653cad-bb71-48fb-bbd2-8006d4a42ab5" providerId="ADAL" clId="{8D2A99A0-1BE2-4C1C-856A-EB6E14D3BEC6}" dt="2025-08-25T14:04:05.619" v="2824"/>
        <pc:sldMkLst>
          <pc:docMk/>
          <pc:sldMk cId="624032101" sldId="299"/>
        </pc:sldMkLst>
        <pc:spChg chg="mod">
          <ac:chgData name="Julie Beckett" userId="39653cad-bb71-48fb-bbd2-8006d4a42ab5" providerId="ADAL" clId="{8D2A99A0-1BE2-4C1C-856A-EB6E14D3BEC6}" dt="2025-08-25T13:45:18.829" v="1870" actId="20577"/>
          <ac:spMkLst>
            <pc:docMk/>
            <pc:sldMk cId="624032101" sldId="299"/>
            <ac:spMk id="7" creationId="{44A5A276-22AA-42BC-FCAB-879625904EA6}"/>
          </ac:spMkLst>
        </pc:spChg>
        <pc:spChg chg="mod">
          <ac:chgData name="Julie Beckett" userId="39653cad-bb71-48fb-bbd2-8006d4a42ab5" providerId="ADAL" clId="{8D2A99A0-1BE2-4C1C-856A-EB6E14D3BEC6}" dt="2025-08-25T14:04:05.619" v="2824"/>
          <ac:spMkLst>
            <pc:docMk/>
            <pc:sldMk cId="624032101" sldId="299"/>
            <ac:spMk id="17" creationId="{269F5B2D-7E0A-FDDD-AC60-67BD09D870B0}"/>
          </ac:spMkLst>
        </pc:spChg>
      </pc:sldChg>
      <pc:sldChg chg="modSp mod modNotesTx">
        <pc:chgData name="Julie Beckett" userId="39653cad-bb71-48fb-bbd2-8006d4a42ab5" providerId="ADAL" clId="{8D2A99A0-1BE2-4C1C-856A-EB6E14D3BEC6}" dt="2025-08-25T14:01:16.329" v="2820" actId="20577"/>
        <pc:sldMkLst>
          <pc:docMk/>
          <pc:sldMk cId="1290464495" sldId="301"/>
        </pc:sldMkLst>
        <pc:spChg chg="mod">
          <ac:chgData name="Julie Beckett" userId="39653cad-bb71-48fb-bbd2-8006d4a42ab5" providerId="ADAL" clId="{8D2A99A0-1BE2-4C1C-856A-EB6E14D3BEC6}" dt="2025-08-25T13:58:39.530" v="2379" actId="113"/>
          <ac:spMkLst>
            <pc:docMk/>
            <pc:sldMk cId="1290464495" sldId="301"/>
            <ac:spMk id="9" creationId="{52AC76D2-6D90-5EBC-BF7D-B1CB628635F0}"/>
          </ac:spMkLst>
        </pc:spChg>
        <pc:spChg chg="mod">
          <ac:chgData name="Julie Beckett" userId="39653cad-bb71-48fb-bbd2-8006d4a42ab5" providerId="ADAL" clId="{8D2A99A0-1BE2-4C1C-856A-EB6E14D3BEC6}" dt="2025-08-25T13:58:41.663" v="2380" actId="113"/>
          <ac:spMkLst>
            <pc:docMk/>
            <pc:sldMk cId="1290464495" sldId="301"/>
            <ac:spMk id="13" creationId="{225DD731-350D-0066-2E89-49D041AA4431}"/>
          </ac:spMkLst>
        </pc:spChg>
      </pc:sldChg>
      <pc:sldChg chg="addSp delSp modSp mod">
        <pc:chgData name="Julie Beckett" userId="39653cad-bb71-48fb-bbd2-8006d4a42ab5" providerId="ADAL" clId="{8D2A99A0-1BE2-4C1C-856A-EB6E14D3BEC6}" dt="2025-08-21T14:24:01.892" v="1083"/>
        <pc:sldMkLst>
          <pc:docMk/>
          <pc:sldMk cId="3482571608" sldId="304"/>
        </pc:sldMkLst>
      </pc:sldChg>
      <pc:sldChg chg="addSp modSp mod">
        <pc:chgData name="Julie Beckett" userId="39653cad-bb71-48fb-bbd2-8006d4a42ab5" providerId="ADAL" clId="{8D2A99A0-1BE2-4C1C-856A-EB6E14D3BEC6}" dt="2025-08-21T07:37:28.875" v="601" actId="1076"/>
        <pc:sldMkLst>
          <pc:docMk/>
          <pc:sldMk cId="3164009888" sldId="340"/>
        </pc:sldMkLst>
        <pc:picChg chg="add mod ord">
          <ac:chgData name="Julie Beckett" userId="39653cad-bb71-48fb-bbd2-8006d4a42ab5" providerId="ADAL" clId="{8D2A99A0-1BE2-4C1C-856A-EB6E14D3BEC6}" dt="2025-08-21T07:37:24.529" v="600" actId="167"/>
          <ac:picMkLst>
            <pc:docMk/>
            <pc:sldMk cId="3164009888" sldId="340"/>
            <ac:picMk id="4" creationId="{A1606EEE-A5EA-11AD-40BD-9C3DE14D3974}"/>
          </ac:picMkLst>
        </pc:picChg>
        <pc:picChg chg="mod">
          <ac:chgData name="Julie Beckett" userId="39653cad-bb71-48fb-bbd2-8006d4a42ab5" providerId="ADAL" clId="{8D2A99A0-1BE2-4C1C-856A-EB6E14D3BEC6}" dt="2025-08-21T07:37:28.875" v="601" actId="1076"/>
          <ac:picMkLst>
            <pc:docMk/>
            <pc:sldMk cId="3164009888" sldId="340"/>
            <ac:picMk id="6" creationId="{114E76DD-025F-C208-72C3-105D4670A46A}"/>
          </ac:picMkLst>
        </pc:picChg>
      </pc:sldChg>
      <pc:sldChg chg="addSp delSp modSp mod">
        <pc:chgData name="Julie Beckett" userId="39653cad-bb71-48fb-bbd2-8006d4a42ab5" providerId="ADAL" clId="{8D2A99A0-1BE2-4C1C-856A-EB6E14D3BEC6}" dt="2025-08-21T07:37:42.854" v="604" actId="478"/>
        <pc:sldMkLst>
          <pc:docMk/>
          <pc:sldMk cId="1159935784" sldId="341"/>
        </pc:sldMkLst>
        <pc:spChg chg="add mod">
          <ac:chgData name="Julie Beckett" userId="39653cad-bb71-48fb-bbd2-8006d4a42ab5" providerId="ADAL" clId="{8D2A99A0-1BE2-4C1C-856A-EB6E14D3BEC6}" dt="2025-08-21T07:37:40.169" v="603"/>
          <ac:spMkLst>
            <pc:docMk/>
            <pc:sldMk cId="1159935784" sldId="341"/>
            <ac:spMk id="7" creationId="{8339EB23-386D-93DF-4432-9FBD8278FBE0}"/>
          </ac:spMkLst>
        </pc:spChg>
        <pc:picChg chg="add mod ord">
          <ac:chgData name="Julie Beckett" userId="39653cad-bb71-48fb-bbd2-8006d4a42ab5" providerId="ADAL" clId="{8D2A99A0-1BE2-4C1C-856A-EB6E14D3BEC6}" dt="2025-08-04T13:58:43.111" v="35" actId="1076"/>
          <ac:picMkLst>
            <pc:docMk/>
            <pc:sldMk cId="1159935784" sldId="341"/>
            <ac:picMk id="6" creationId="{D8124D72-3048-CEBA-3F3D-87DE7C0B2666}"/>
          </ac:picMkLst>
        </pc:picChg>
        <pc:picChg chg="mod">
          <ac:chgData name="Julie Beckett" userId="39653cad-bb71-48fb-bbd2-8006d4a42ab5" providerId="ADAL" clId="{8D2A99A0-1BE2-4C1C-856A-EB6E14D3BEC6}" dt="2025-08-04T13:58:35.590" v="32" actId="1076"/>
          <ac:picMkLst>
            <pc:docMk/>
            <pc:sldMk cId="1159935784" sldId="341"/>
            <ac:picMk id="8" creationId="{06A0C4D4-C73C-C92D-1DA1-95FB3DF4B940}"/>
          </ac:picMkLst>
        </pc:picChg>
        <pc:picChg chg="mod">
          <ac:chgData name="Julie Beckett" userId="39653cad-bb71-48fb-bbd2-8006d4a42ab5" providerId="ADAL" clId="{8D2A99A0-1BE2-4C1C-856A-EB6E14D3BEC6}" dt="2025-08-04T13:58:45.105" v="36" actId="1076"/>
          <ac:picMkLst>
            <pc:docMk/>
            <pc:sldMk cId="1159935784" sldId="341"/>
            <ac:picMk id="12" creationId="{F69CBB12-B667-1E73-BDB9-B1E206849A1A}"/>
          </ac:picMkLst>
        </pc:picChg>
        <pc:picChg chg="mod">
          <ac:chgData name="Julie Beckett" userId="39653cad-bb71-48fb-bbd2-8006d4a42ab5" providerId="ADAL" clId="{8D2A99A0-1BE2-4C1C-856A-EB6E14D3BEC6}" dt="2025-08-04T13:58:34.158" v="31" actId="1076"/>
          <ac:picMkLst>
            <pc:docMk/>
            <pc:sldMk cId="1159935784" sldId="341"/>
            <ac:picMk id="16" creationId="{1CFFDBEC-9C79-CC5D-E570-822E2AFB63A9}"/>
          </ac:picMkLst>
        </pc:picChg>
      </pc:sldChg>
      <pc:sldChg chg="modSp">
        <pc:chgData name="Julie Beckett" userId="39653cad-bb71-48fb-bbd2-8006d4a42ab5" providerId="ADAL" clId="{8D2A99A0-1BE2-4C1C-856A-EB6E14D3BEC6}" dt="2025-08-25T14:02:30.841" v="2822" actId="1076"/>
        <pc:sldMkLst>
          <pc:docMk/>
          <pc:sldMk cId="368401774" sldId="347"/>
        </pc:sldMkLst>
        <pc:picChg chg="mod">
          <ac:chgData name="Julie Beckett" userId="39653cad-bb71-48fb-bbd2-8006d4a42ab5" providerId="ADAL" clId="{8D2A99A0-1BE2-4C1C-856A-EB6E14D3BEC6}" dt="2025-08-25T14:02:30.841" v="2822" actId="1076"/>
          <ac:picMkLst>
            <pc:docMk/>
            <pc:sldMk cId="368401774" sldId="347"/>
            <ac:picMk id="1026" creationId="{75DA14FF-35D9-EE21-DE76-BAEDF4F7A789}"/>
          </ac:picMkLst>
        </pc:picChg>
      </pc:sldChg>
      <pc:sldChg chg="modSp mod">
        <pc:chgData name="Julie Beckett" userId="39653cad-bb71-48fb-bbd2-8006d4a42ab5" providerId="ADAL" clId="{8D2A99A0-1BE2-4C1C-856A-EB6E14D3BEC6}" dt="2025-08-25T12:52:21.183" v="1726" actId="14100"/>
        <pc:sldMkLst>
          <pc:docMk/>
          <pc:sldMk cId="1557032475" sldId="350"/>
        </pc:sldMkLst>
        <pc:spChg chg="mod">
          <ac:chgData name="Julie Beckett" userId="39653cad-bb71-48fb-bbd2-8006d4a42ab5" providerId="ADAL" clId="{8D2A99A0-1BE2-4C1C-856A-EB6E14D3BEC6}" dt="2025-08-25T12:52:21.183" v="1726" actId="14100"/>
          <ac:spMkLst>
            <pc:docMk/>
            <pc:sldMk cId="1557032475" sldId="350"/>
            <ac:spMk id="3" creationId="{995FBED0-7978-829D-DAAD-90C3C1E5B37A}"/>
          </ac:spMkLst>
        </pc:spChg>
        <pc:picChg chg="mod">
          <ac:chgData name="Julie Beckett" userId="39653cad-bb71-48fb-bbd2-8006d4a42ab5" providerId="ADAL" clId="{8D2A99A0-1BE2-4C1C-856A-EB6E14D3BEC6}" dt="2025-08-21T14:26:10.942" v="1164" actId="1076"/>
          <ac:picMkLst>
            <pc:docMk/>
            <pc:sldMk cId="1557032475" sldId="350"/>
            <ac:picMk id="6" creationId="{6B9CFAEF-41E3-832D-8A43-3840716EED99}"/>
          </ac:picMkLst>
        </pc:picChg>
      </pc:sldChg>
      <pc:sldChg chg="modSp mod">
        <pc:chgData name="Julie Beckett" userId="39653cad-bb71-48fb-bbd2-8006d4a42ab5" providerId="ADAL" clId="{8D2A99A0-1BE2-4C1C-856A-EB6E14D3BEC6}" dt="2025-08-25T12:52:40.992" v="1727" actId="14100"/>
        <pc:sldMkLst>
          <pc:docMk/>
          <pc:sldMk cId="481660759" sldId="351"/>
        </pc:sldMkLst>
        <pc:spChg chg="mod">
          <ac:chgData name="Julie Beckett" userId="39653cad-bb71-48fb-bbd2-8006d4a42ab5" providerId="ADAL" clId="{8D2A99A0-1BE2-4C1C-856A-EB6E14D3BEC6}" dt="2025-08-25T12:52:40.992" v="1727" actId="14100"/>
          <ac:spMkLst>
            <pc:docMk/>
            <pc:sldMk cId="481660759" sldId="351"/>
            <ac:spMk id="3" creationId="{A6743017-E4A5-F599-8579-A64D0CDB7877}"/>
          </ac:spMkLst>
        </pc:spChg>
      </pc:sldChg>
      <pc:sldChg chg="modSp mod">
        <pc:chgData name="Julie Beckett" userId="39653cad-bb71-48fb-bbd2-8006d4a42ab5" providerId="ADAL" clId="{8D2A99A0-1BE2-4C1C-856A-EB6E14D3BEC6}" dt="2025-08-25T13:32:34.443" v="1843" actId="6549"/>
        <pc:sldMkLst>
          <pc:docMk/>
          <pc:sldMk cId="1385248275" sldId="357"/>
        </pc:sldMkLst>
        <pc:spChg chg="mod">
          <ac:chgData name="Julie Beckett" userId="39653cad-bb71-48fb-bbd2-8006d4a42ab5" providerId="ADAL" clId="{8D2A99A0-1BE2-4C1C-856A-EB6E14D3BEC6}" dt="2025-08-25T13:32:34.443" v="1843" actId="6549"/>
          <ac:spMkLst>
            <pc:docMk/>
            <pc:sldMk cId="1385248275" sldId="357"/>
            <ac:spMk id="6" creationId="{D90BCBCA-3DC4-AEBA-4640-F058A6468370}"/>
          </ac:spMkLst>
        </pc:spChg>
      </pc:sldChg>
      <pc:sldChg chg="delSp modSp mod">
        <pc:chgData name="Julie Beckett" userId="39653cad-bb71-48fb-bbd2-8006d4a42ab5" providerId="ADAL" clId="{8D2A99A0-1BE2-4C1C-856A-EB6E14D3BEC6}" dt="2025-08-25T13:28:30.243" v="1770" actId="255"/>
        <pc:sldMkLst>
          <pc:docMk/>
          <pc:sldMk cId="3185194974" sldId="366"/>
        </pc:sldMkLst>
        <pc:spChg chg="del">
          <ac:chgData name="Julie Beckett" userId="39653cad-bb71-48fb-bbd2-8006d4a42ab5" providerId="ADAL" clId="{8D2A99A0-1BE2-4C1C-856A-EB6E14D3BEC6}" dt="2025-08-25T13:28:18.149" v="1766" actId="478"/>
          <ac:spMkLst>
            <pc:docMk/>
            <pc:sldMk cId="3185194974" sldId="366"/>
            <ac:spMk id="2" creationId="{AF97A5A6-3E62-0EF9-4301-44F8BD574B89}"/>
          </ac:spMkLst>
        </pc:spChg>
        <pc:spChg chg="mod">
          <ac:chgData name="Julie Beckett" userId="39653cad-bb71-48fb-bbd2-8006d4a42ab5" providerId="ADAL" clId="{8D2A99A0-1BE2-4C1C-856A-EB6E14D3BEC6}" dt="2025-08-25T13:28:30.243" v="1770" actId="255"/>
          <ac:spMkLst>
            <pc:docMk/>
            <pc:sldMk cId="3185194974" sldId="366"/>
            <ac:spMk id="5" creationId="{39107F78-88A6-691D-1A0B-FE41F1F08027}"/>
          </ac:spMkLst>
        </pc:spChg>
      </pc:sldChg>
      <pc:sldChg chg="addSp delSp modSp mod">
        <pc:chgData name="Julie Beckett" userId="39653cad-bb71-48fb-bbd2-8006d4a42ab5" providerId="ADAL" clId="{8D2A99A0-1BE2-4C1C-856A-EB6E14D3BEC6}" dt="2025-08-25T13:45:01.216" v="1861"/>
        <pc:sldMkLst>
          <pc:docMk/>
          <pc:sldMk cId="2004241765" sldId="376"/>
        </pc:sldMkLst>
        <pc:spChg chg="del">
          <ac:chgData name="Julie Beckett" userId="39653cad-bb71-48fb-bbd2-8006d4a42ab5" providerId="ADAL" clId="{8D2A99A0-1BE2-4C1C-856A-EB6E14D3BEC6}" dt="2025-08-25T13:44:57.148" v="1860" actId="478"/>
          <ac:spMkLst>
            <pc:docMk/>
            <pc:sldMk cId="2004241765" sldId="376"/>
            <ac:spMk id="3" creationId="{6DC85A82-4259-C427-4271-DE883C5E61A9}"/>
          </ac:spMkLst>
        </pc:spChg>
        <pc:spChg chg="add mod">
          <ac:chgData name="Julie Beckett" userId="39653cad-bb71-48fb-bbd2-8006d4a42ab5" providerId="ADAL" clId="{8D2A99A0-1BE2-4C1C-856A-EB6E14D3BEC6}" dt="2025-08-25T13:45:01.216" v="1861"/>
          <ac:spMkLst>
            <pc:docMk/>
            <pc:sldMk cId="2004241765" sldId="376"/>
            <ac:spMk id="5" creationId="{81BEFA26-31BB-266A-A909-51215DF4255D}"/>
          </ac:spMkLst>
        </pc:spChg>
        <pc:spChg chg="mod">
          <ac:chgData name="Julie Beckett" userId="39653cad-bb71-48fb-bbd2-8006d4a42ab5" providerId="ADAL" clId="{8D2A99A0-1BE2-4C1C-856A-EB6E14D3BEC6}" dt="2025-08-25T13:44:15.518" v="1857" actId="1076"/>
          <ac:spMkLst>
            <pc:docMk/>
            <pc:sldMk cId="2004241765" sldId="376"/>
            <ac:spMk id="28" creationId="{B208CF4F-192A-AD3F-DF5F-DE74BF8AF555}"/>
          </ac:spMkLst>
        </pc:spChg>
        <pc:picChg chg="add mod ord">
          <ac:chgData name="Julie Beckett" userId="39653cad-bb71-48fb-bbd2-8006d4a42ab5" providerId="ADAL" clId="{8D2A99A0-1BE2-4C1C-856A-EB6E14D3BEC6}" dt="2025-08-25T13:44:21.934" v="1859" actId="1076"/>
          <ac:picMkLst>
            <pc:docMk/>
            <pc:sldMk cId="2004241765" sldId="376"/>
            <ac:picMk id="4" creationId="{E733C239-A2DA-9F7B-B7C6-AC6F2D34FD43}"/>
          </ac:picMkLst>
        </pc:picChg>
        <pc:picChg chg="del">
          <ac:chgData name="Julie Beckett" userId="39653cad-bb71-48fb-bbd2-8006d4a42ab5" providerId="ADAL" clId="{8D2A99A0-1BE2-4C1C-856A-EB6E14D3BEC6}" dt="2025-08-25T13:43:24.971" v="1851" actId="478"/>
          <ac:picMkLst>
            <pc:docMk/>
            <pc:sldMk cId="2004241765" sldId="376"/>
            <ac:picMk id="1026" creationId="{9479C636-369F-CD1F-7CC1-F13FA76E01EF}"/>
          </ac:picMkLst>
        </pc:picChg>
      </pc:sldChg>
      <pc:sldChg chg="modSp mod">
        <pc:chgData name="Julie Beckett" userId="39653cad-bb71-48fb-bbd2-8006d4a42ab5" providerId="ADAL" clId="{8D2A99A0-1BE2-4C1C-856A-EB6E14D3BEC6}" dt="2025-08-25T14:04:31.486" v="2827" actId="208"/>
        <pc:sldMkLst>
          <pc:docMk/>
          <pc:sldMk cId="955469529" sldId="383"/>
        </pc:sldMkLst>
        <pc:spChg chg="mod">
          <ac:chgData name="Julie Beckett" userId="39653cad-bb71-48fb-bbd2-8006d4a42ab5" providerId="ADAL" clId="{8D2A99A0-1BE2-4C1C-856A-EB6E14D3BEC6}" dt="2025-08-25T14:04:31.486" v="2827" actId="208"/>
          <ac:spMkLst>
            <pc:docMk/>
            <pc:sldMk cId="955469529" sldId="383"/>
            <ac:spMk id="18" creationId="{1A4FBA57-100B-3D78-C755-1944283297C4}"/>
          </ac:spMkLst>
        </pc:spChg>
      </pc:sldChg>
      <pc:sldChg chg="modSp mod">
        <pc:chgData name="Julie Beckett" userId="39653cad-bb71-48fb-bbd2-8006d4a42ab5" providerId="ADAL" clId="{8D2A99A0-1BE2-4C1C-856A-EB6E14D3BEC6}" dt="2025-08-25T13:15:57.158" v="1746" actId="20577"/>
        <pc:sldMkLst>
          <pc:docMk/>
          <pc:sldMk cId="4208183157" sldId="388"/>
        </pc:sldMkLst>
        <pc:spChg chg="mod">
          <ac:chgData name="Julie Beckett" userId="39653cad-bb71-48fb-bbd2-8006d4a42ab5" providerId="ADAL" clId="{8D2A99A0-1BE2-4C1C-856A-EB6E14D3BEC6}" dt="2025-08-25T13:15:57.158" v="1746" actId="20577"/>
          <ac:spMkLst>
            <pc:docMk/>
            <pc:sldMk cId="4208183157" sldId="388"/>
            <ac:spMk id="5" creationId="{4487BE2A-7055-AB50-E993-3646514C172D}"/>
          </ac:spMkLst>
        </pc:spChg>
      </pc:sldChg>
      <pc:sldChg chg="modSp mod">
        <pc:chgData name="Julie Beckett" userId="39653cad-bb71-48fb-bbd2-8006d4a42ab5" providerId="ADAL" clId="{8D2A99A0-1BE2-4C1C-856A-EB6E14D3BEC6}" dt="2025-08-25T13:13:07.464" v="1740" actId="20577"/>
        <pc:sldMkLst>
          <pc:docMk/>
          <pc:sldMk cId="2313151989" sldId="397"/>
        </pc:sldMkLst>
        <pc:spChg chg="mod">
          <ac:chgData name="Julie Beckett" userId="39653cad-bb71-48fb-bbd2-8006d4a42ab5" providerId="ADAL" clId="{8D2A99A0-1BE2-4C1C-856A-EB6E14D3BEC6}" dt="2025-08-25T13:13:07.464" v="1740" actId="20577"/>
          <ac:spMkLst>
            <pc:docMk/>
            <pc:sldMk cId="2313151989" sldId="397"/>
            <ac:spMk id="3" creationId="{42EBDE10-3BC7-463A-F02F-EBF17BDC7C94}"/>
          </ac:spMkLst>
        </pc:spChg>
      </pc:sldChg>
      <pc:sldChg chg="modNotesTx">
        <pc:chgData name="Julie Beckett" userId="39653cad-bb71-48fb-bbd2-8006d4a42ab5" providerId="ADAL" clId="{8D2A99A0-1BE2-4C1C-856A-EB6E14D3BEC6}" dt="2025-08-25T13:31:25.535" v="1784" actId="20577"/>
        <pc:sldMkLst>
          <pc:docMk/>
          <pc:sldMk cId="3866269267" sldId="398"/>
        </pc:sldMkLst>
      </pc:sldChg>
      <pc:sldChg chg="modSp mod">
        <pc:chgData name="Julie Beckett" userId="39653cad-bb71-48fb-bbd2-8006d4a42ab5" providerId="ADAL" clId="{8D2A99A0-1BE2-4C1C-856A-EB6E14D3BEC6}" dt="2025-08-25T13:12:47.519" v="1735" actId="1076"/>
        <pc:sldMkLst>
          <pc:docMk/>
          <pc:sldMk cId="3230764094" sldId="400"/>
        </pc:sldMkLst>
        <pc:spChg chg="mod">
          <ac:chgData name="Julie Beckett" userId="39653cad-bb71-48fb-bbd2-8006d4a42ab5" providerId="ADAL" clId="{8D2A99A0-1BE2-4C1C-856A-EB6E14D3BEC6}" dt="2025-08-25T13:12:45.274" v="1734" actId="1076"/>
          <ac:spMkLst>
            <pc:docMk/>
            <pc:sldMk cId="3230764094" sldId="400"/>
            <ac:spMk id="6" creationId="{C662F411-0643-5418-4EC6-B97037C52D16}"/>
          </ac:spMkLst>
        </pc:spChg>
        <pc:picChg chg="mod">
          <ac:chgData name="Julie Beckett" userId="39653cad-bb71-48fb-bbd2-8006d4a42ab5" providerId="ADAL" clId="{8D2A99A0-1BE2-4C1C-856A-EB6E14D3BEC6}" dt="2025-08-25T13:12:47.519" v="1735" actId="1076"/>
          <ac:picMkLst>
            <pc:docMk/>
            <pc:sldMk cId="3230764094" sldId="400"/>
            <ac:picMk id="7" creationId="{876AF17C-4F60-949C-7503-950985985F1B}"/>
          </ac:picMkLst>
        </pc:picChg>
      </pc:sldChg>
      <pc:sldChg chg="modSp mod modNotesTx">
        <pc:chgData name="Julie Beckett" userId="39653cad-bb71-48fb-bbd2-8006d4a42ab5" providerId="ADAL" clId="{8D2A99A0-1BE2-4C1C-856A-EB6E14D3BEC6}" dt="2025-08-25T13:30:11.989" v="1773" actId="20577"/>
        <pc:sldMkLst>
          <pc:docMk/>
          <pc:sldMk cId="3082115229" sldId="407"/>
        </pc:sldMkLst>
        <pc:spChg chg="mod">
          <ac:chgData name="Julie Beckett" userId="39653cad-bb71-48fb-bbd2-8006d4a42ab5" providerId="ADAL" clId="{8D2A99A0-1BE2-4C1C-856A-EB6E14D3BEC6}" dt="2025-08-25T13:30:11.989" v="1773" actId="20577"/>
          <ac:spMkLst>
            <pc:docMk/>
            <pc:sldMk cId="3082115229" sldId="407"/>
            <ac:spMk id="3" creationId="{96E0D804-AC44-6FB4-44FA-71C248CD8937}"/>
          </ac:spMkLst>
        </pc:spChg>
      </pc:sldChg>
      <pc:sldChg chg="addSp delSp modSp add mod ord">
        <pc:chgData name="Julie Beckett" userId="39653cad-bb71-48fb-bbd2-8006d4a42ab5" providerId="ADAL" clId="{8D2A99A0-1BE2-4C1C-856A-EB6E14D3BEC6}" dt="2025-08-25T12:50:57.719" v="1688" actId="255"/>
        <pc:sldMkLst>
          <pc:docMk/>
          <pc:sldMk cId="423893937" sldId="408"/>
        </pc:sldMkLst>
        <pc:spChg chg="mod">
          <ac:chgData name="Julie Beckett" userId="39653cad-bb71-48fb-bbd2-8006d4a42ab5" providerId="ADAL" clId="{8D2A99A0-1BE2-4C1C-856A-EB6E14D3BEC6}" dt="2025-08-25T12:50:57.719" v="1688" actId="255"/>
          <ac:spMkLst>
            <pc:docMk/>
            <pc:sldMk cId="423893937" sldId="408"/>
            <ac:spMk id="6" creationId="{FA2932D1-F17E-A6B5-CA8B-D22553D288B2}"/>
          </ac:spMkLst>
        </pc:spChg>
        <pc:spChg chg="add del mod">
          <ac:chgData name="Julie Beckett" userId="39653cad-bb71-48fb-bbd2-8006d4a42ab5" providerId="ADAL" clId="{8D2A99A0-1BE2-4C1C-856A-EB6E14D3BEC6}" dt="2025-08-25T12:50:47.002" v="1687" actId="113"/>
          <ac:spMkLst>
            <pc:docMk/>
            <pc:sldMk cId="423893937" sldId="408"/>
            <ac:spMk id="10" creationId="{187D160F-EBA0-A3CE-A576-0C8DF17FA821}"/>
          </ac:spMkLst>
        </pc:spChg>
        <pc:picChg chg="add mod">
          <ac:chgData name="Julie Beckett" userId="39653cad-bb71-48fb-bbd2-8006d4a42ab5" providerId="ADAL" clId="{8D2A99A0-1BE2-4C1C-856A-EB6E14D3BEC6}" dt="2025-08-21T14:23:46.248" v="1079" actId="1076"/>
          <ac:picMkLst>
            <pc:docMk/>
            <pc:sldMk cId="423893937" sldId="408"/>
            <ac:picMk id="4" creationId="{CB16EFCF-D22B-D51F-EC21-522AC942AD34}"/>
          </ac:picMkLst>
        </pc:picChg>
        <pc:picChg chg="add mod">
          <ac:chgData name="Julie Beckett" userId="39653cad-bb71-48fb-bbd2-8006d4a42ab5" providerId="ADAL" clId="{8D2A99A0-1BE2-4C1C-856A-EB6E14D3BEC6}" dt="2025-08-21T14:23:45.114" v="1078" actId="1076"/>
          <ac:picMkLst>
            <pc:docMk/>
            <pc:sldMk cId="423893937" sldId="408"/>
            <ac:picMk id="5" creationId="{DDC750D0-7402-4684-905F-7A496DD98DDF}"/>
          </ac:picMkLst>
        </pc:picChg>
      </pc:sldChg>
      <pc:sldChg chg="addSp modSp new mod ord">
        <pc:chgData name="Julie Beckett" userId="39653cad-bb71-48fb-bbd2-8006d4a42ab5" providerId="ADAL" clId="{8D2A99A0-1BE2-4C1C-856A-EB6E14D3BEC6}" dt="2025-08-25T12:51:50.395" v="1706" actId="20577"/>
        <pc:sldMkLst>
          <pc:docMk/>
          <pc:sldMk cId="1560838988" sldId="409"/>
        </pc:sldMkLst>
        <pc:spChg chg="mod">
          <ac:chgData name="Julie Beckett" userId="39653cad-bb71-48fb-bbd2-8006d4a42ab5" providerId="ADAL" clId="{8D2A99A0-1BE2-4C1C-856A-EB6E14D3BEC6}" dt="2025-08-21T14:21:43.663" v="855" actId="2711"/>
          <ac:spMkLst>
            <pc:docMk/>
            <pc:sldMk cId="1560838988" sldId="409"/>
            <ac:spMk id="2" creationId="{078FA0A2-C90A-AFB1-AE13-D59452C96DB8}"/>
          </ac:spMkLst>
        </pc:spChg>
        <pc:spChg chg="mod">
          <ac:chgData name="Julie Beckett" userId="39653cad-bb71-48fb-bbd2-8006d4a42ab5" providerId="ADAL" clId="{8D2A99A0-1BE2-4C1C-856A-EB6E14D3BEC6}" dt="2025-08-25T12:51:50.395" v="1706" actId="20577"/>
          <ac:spMkLst>
            <pc:docMk/>
            <pc:sldMk cId="1560838988" sldId="409"/>
            <ac:spMk id="3" creationId="{FDA9CF65-CB43-40C0-7A43-A1335AE5ABB1}"/>
          </ac:spMkLst>
        </pc:spChg>
        <pc:spChg chg="add mod">
          <ac:chgData name="Julie Beckett" userId="39653cad-bb71-48fb-bbd2-8006d4a42ab5" providerId="ADAL" clId="{8D2A99A0-1BE2-4C1C-856A-EB6E14D3BEC6}" dt="2025-08-21T14:24:00.199" v="1082"/>
          <ac:spMkLst>
            <pc:docMk/>
            <pc:sldMk cId="1560838988" sldId="409"/>
            <ac:spMk id="4" creationId="{486CB5E8-9DAF-F584-F02F-4A83C3738D8F}"/>
          </ac:spMkLst>
        </pc:spChg>
        <pc:picChg chg="add mod">
          <ac:chgData name="Julie Beckett" userId="39653cad-bb71-48fb-bbd2-8006d4a42ab5" providerId="ADAL" clId="{8D2A99A0-1BE2-4C1C-856A-EB6E14D3BEC6}" dt="2025-08-21T14:26:37.382" v="1170" actId="1076"/>
          <ac:picMkLst>
            <pc:docMk/>
            <pc:sldMk cId="1560838988" sldId="409"/>
            <ac:picMk id="5" creationId="{5D5F0931-4E08-426B-F9BF-7D32B215BCC1}"/>
          </ac:picMkLst>
        </pc:picChg>
      </pc:sldChg>
      <pc:sldChg chg="delSp modSp mod">
        <pc:chgData name="Julie Beckett" userId="39653cad-bb71-48fb-bbd2-8006d4a42ab5" providerId="ADAL" clId="{8D2A99A0-1BE2-4C1C-856A-EB6E14D3BEC6}" dt="2025-08-25T14:58:05.938" v="2839" actId="20577"/>
        <pc:sldMkLst>
          <pc:docMk/>
          <pc:sldMk cId="3736373246" sldId="604"/>
        </pc:sldMkLst>
        <pc:spChg chg="mod">
          <ac:chgData name="Julie Beckett" userId="39653cad-bb71-48fb-bbd2-8006d4a42ab5" providerId="ADAL" clId="{8D2A99A0-1BE2-4C1C-856A-EB6E14D3BEC6}" dt="2025-08-25T12:41:05.881" v="1186" actId="2711"/>
          <ac:spMkLst>
            <pc:docMk/>
            <pc:sldMk cId="3736373246" sldId="604"/>
            <ac:spMk id="3" creationId="{F7EF3A1A-230F-7A8B-EAC9-987D923C2982}"/>
          </ac:spMkLst>
        </pc:spChg>
        <pc:spChg chg="mod">
          <ac:chgData name="Julie Beckett" userId="39653cad-bb71-48fb-bbd2-8006d4a42ab5" providerId="ADAL" clId="{8D2A99A0-1BE2-4C1C-856A-EB6E14D3BEC6}" dt="2025-08-25T12:51:09.368" v="1691" actId="1076"/>
          <ac:spMkLst>
            <pc:docMk/>
            <pc:sldMk cId="3736373246" sldId="604"/>
            <ac:spMk id="4" creationId="{64E5D856-7C57-1AA2-70B9-A5EBD99707F4}"/>
          </ac:spMkLst>
        </pc:spChg>
        <pc:spChg chg="mod">
          <ac:chgData name="Julie Beckett" userId="39653cad-bb71-48fb-bbd2-8006d4a42ab5" providerId="ADAL" clId="{8D2A99A0-1BE2-4C1C-856A-EB6E14D3BEC6}" dt="2025-08-25T14:58:05.938" v="2839" actId="20577"/>
          <ac:spMkLst>
            <pc:docMk/>
            <pc:sldMk cId="3736373246" sldId="604"/>
            <ac:spMk id="10" creationId="{44453E3A-158B-7F27-CBCB-5E36953DBF50}"/>
          </ac:spMkLst>
        </pc:spChg>
        <pc:picChg chg="del">
          <ac:chgData name="Julie Beckett" userId="39653cad-bb71-48fb-bbd2-8006d4a42ab5" providerId="ADAL" clId="{8D2A99A0-1BE2-4C1C-856A-EB6E14D3BEC6}" dt="2025-08-25T12:42:03.386" v="1223" actId="478"/>
          <ac:picMkLst>
            <pc:docMk/>
            <pc:sldMk cId="3736373246" sldId="604"/>
            <ac:picMk id="2" creationId="{318CEDF6-B204-DF5F-5771-C1605F15F905}"/>
          </ac:picMkLst>
        </pc:picChg>
        <pc:picChg chg="mod">
          <ac:chgData name="Julie Beckett" userId="39653cad-bb71-48fb-bbd2-8006d4a42ab5" providerId="ADAL" clId="{8D2A99A0-1BE2-4C1C-856A-EB6E14D3BEC6}" dt="2025-08-25T12:42:14.189" v="1225" actId="1076"/>
          <ac:picMkLst>
            <pc:docMk/>
            <pc:sldMk cId="3736373246" sldId="604"/>
            <ac:picMk id="8" creationId="{65FB79D4-2F63-76A7-2D33-B0568489350A}"/>
          </ac:picMkLst>
        </pc:picChg>
        <pc:picChg chg="mod">
          <ac:chgData name="Julie Beckett" userId="39653cad-bb71-48fb-bbd2-8006d4a42ab5" providerId="ADAL" clId="{8D2A99A0-1BE2-4C1C-856A-EB6E14D3BEC6}" dt="2025-08-25T12:42:09.448" v="1224" actId="1076"/>
          <ac:picMkLst>
            <pc:docMk/>
            <pc:sldMk cId="3736373246" sldId="604"/>
            <ac:picMk id="9" creationId="{54C4FEBA-5A6B-96A3-EF93-928BE6027426}"/>
          </ac:picMkLst>
        </pc:picChg>
      </pc:sldChg>
    </pc:docChg>
  </pc:docChgLst>
  <pc:docChgLst>
    <pc:chgData name="Susan Epsworth" userId="S::susan.epsworth@educationscotland.gov.scot::a488de16-53c9-4146-a000-ac7b83fac500" providerId="AD" clId="Web-{F65D082C-AB33-6FEB-66D8-B99C6308E813}"/>
    <pc:docChg chg="mod">
      <pc:chgData name="Susan Epsworth" userId="S::susan.epsworth@educationscotland.gov.scot::a488de16-53c9-4146-a000-ac7b83fac500" providerId="AD" clId="Web-{F65D082C-AB33-6FEB-66D8-B99C6308E813}" dt="2025-05-06T15:13:24.223" v="0"/>
      <pc:docMkLst>
        <pc:docMk/>
      </pc:docMkLst>
    </pc:docChg>
  </pc:docChgLst>
  <pc:docChgLst>
    <pc:chgData name="Rebekah Constable" userId="S::rebekah.constable@educationscotland.gov.scot::5f7a9f1f-0186-4a3c-9756-665bc5fb5a9c" providerId="AD" clId="Web-{126C13E0-AF5E-13CA-7C13-CBE620D4BB72}"/>
    <pc:docChg chg="modSld">
      <pc:chgData name="Rebekah Constable" userId="S::rebekah.constable@educationscotland.gov.scot::5f7a9f1f-0186-4a3c-9756-665bc5fb5a9c" providerId="AD" clId="Web-{126C13E0-AF5E-13CA-7C13-CBE620D4BB72}" dt="2025-02-04T10:16:07.268" v="1" actId="1076"/>
      <pc:docMkLst>
        <pc:docMk/>
      </pc:docMkLst>
      <pc:sldChg chg="modSp">
        <pc:chgData name="Rebekah Constable" userId="S::rebekah.constable@educationscotland.gov.scot::5f7a9f1f-0186-4a3c-9756-665bc5fb5a9c" providerId="AD" clId="Web-{126C13E0-AF5E-13CA-7C13-CBE620D4BB72}" dt="2025-02-04T10:16:07.268" v="1" actId="1076"/>
        <pc:sldMkLst>
          <pc:docMk/>
          <pc:sldMk cId="1139459676" sldId="386"/>
        </pc:sldMkLst>
      </pc:sldChg>
    </pc:docChg>
  </pc:docChgLst>
  <pc:docChgLst>
    <pc:chgData name="Julie Beckett" userId="39653cad-bb71-48fb-bbd2-8006d4a42ab5" providerId="ADAL" clId="{CCC2FD85-A2F2-4F56-A96B-33FBD09340B3}"/>
    <pc:docChg chg="undo custSel addSld delSld modSld">
      <pc:chgData name="Julie Beckett" userId="39653cad-bb71-48fb-bbd2-8006d4a42ab5" providerId="ADAL" clId="{CCC2FD85-A2F2-4F56-A96B-33FBD09340B3}" dt="2025-05-06T09:13:01.758" v="7079" actId="47"/>
      <pc:docMkLst>
        <pc:docMk/>
      </pc:docMkLst>
      <pc:sldChg chg="modSp mod">
        <pc:chgData name="Julie Beckett" userId="39653cad-bb71-48fb-bbd2-8006d4a42ab5" providerId="ADAL" clId="{CCC2FD85-A2F2-4F56-A96B-33FBD09340B3}" dt="2025-04-14T12:43:00.570" v="1446" actId="962"/>
        <pc:sldMkLst>
          <pc:docMk/>
          <pc:sldMk cId="1034943223" sldId="260"/>
        </pc:sldMkLst>
      </pc:sldChg>
      <pc:sldChg chg="modSp">
        <pc:chgData name="Julie Beckett" userId="39653cad-bb71-48fb-bbd2-8006d4a42ab5" providerId="ADAL" clId="{CCC2FD85-A2F2-4F56-A96B-33FBD09340B3}" dt="2025-04-14T14:18:58.989" v="6083" actId="962"/>
        <pc:sldMkLst>
          <pc:docMk/>
          <pc:sldMk cId="3698619543" sldId="273"/>
        </pc:sldMkLst>
      </pc:sldChg>
      <pc:sldChg chg="modSp mod">
        <pc:chgData name="Julie Beckett" userId="39653cad-bb71-48fb-bbd2-8006d4a42ab5" providerId="ADAL" clId="{CCC2FD85-A2F2-4F56-A96B-33FBD09340B3}" dt="2025-04-14T14:16:36.007" v="5819" actId="207"/>
        <pc:sldMkLst>
          <pc:docMk/>
          <pc:sldMk cId="1617409089" sldId="276"/>
        </pc:sldMkLst>
      </pc:sldChg>
      <pc:sldChg chg="addSp delSp modSp mod">
        <pc:chgData name="Julie Beckett" userId="39653cad-bb71-48fb-bbd2-8006d4a42ab5" providerId="ADAL" clId="{CCC2FD85-A2F2-4F56-A96B-33FBD09340B3}" dt="2025-04-17T13:07:24.768" v="6898" actId="20577"/>
        <pc:sldMkLst>
          <pc:docMk/>
          <pc:sldMk cId="448118831" sldId="285"/>
        </pc:sldMkLst>
      </pc:sldChg>
      <pc:sldChg chg="modSp mod">
        <pc:chgData name="Julie Beckett" userId="39653cad-bb71-48fb-bbd2-8006d4a42ab5" providerId="ADAL" clId="{CCC2FD85-A2F2-4F56-A96B-33FBD09340B3}" dt="2025-04-14T12:59:09.197" v="2516" actId="962"/>
        <pc:sldMkLst>
          <pc:docMk/>
          <pc:sldMk cId="761899515" sldId="298"/>
        </pc:sldMkLst>
      </pc:sldChg>
      <pc:sldChg chg="modSp mod">
        <pc:chgData name="Julie Beckett" userId="39653cad-bb71-48fb-bbd2-8006d4a42ab5" providerId="ADAL" clId="{CCC2FD85-A2F2-4F56-A96B-33FBD09340B3}" dt="2025-04-14T13:06:28.087" v="2838" actId="962"/>
        <pc:sldMkLst>
          <pc:docMk/>
          <pc:sldMk cId="291119019" sldId="300"/>
        </pc:sldMkLst>
      </pc:sldChg>
      <pc:sldChg chg="modSp mod">
        <pc:chgData name="Julie Beckett" userId="39653cad-bb71-48fb-bbd2-8006d4a42ab5" providerId="ADAL" clId="{CCC2FD85-A2F2-4F56-A96B-33FBD09340B3}" dt="2025-04-14T13:00:51.647" v="2646" actId="962"/>
        <pc:sldMkLst>
          <pc:docMk/>
          <pc:sldMk cId="1290464495" sldId="301"/>
        </pc:sldMkLst>
      </pc:sldChg>
      <pc:sldChg chg="modSp mod">
        <pc:chgData name="Julie Beckett" userId="39653cad-bb71-48fb-bbd2-8006d4a42ab5" providerId="ADAL" clId="{CCC2FD85-A2F2-4F56-A96B-33FBD09340B3}" dt="2025-04-14T13:08:50.989" v="2942" actId="962"/>
        <pc:sldMkLst>
          <pc:docMk/>
          <pc:sldMk cId="3625646571" sldId="302"/>
        </pc:sldMkLst>
      </pc:sldChg>
      <pc:sldChg chg="addSp delSp modSp mod">
        <pc:chgData name="Julie Beckett" userId="39653cad-bb71-48fb-bbd2-8006d4a42ab5" providerId="ADAL" clId="{CCC2FD85-A2F2-4F56-A96B-33FBD09340B3}" dt="2025-04-14T14:15:17.578" v="5813" actId="255"/>
        <pc:sldMkLst>
          <pc:docMk/>
          <pc:sldMk cId="4137078486" sldId="303"/>
        </pc:sldMkLst>
      </pc:sldChg>
      <pc:sldChg chg="modSp mod">
        <pc:chgData name="Julie Beckett" userId="39653cad-bb71-48fb-bbd2-8006d4a42ab5" providerId="ADAL" clId="{CCC2FD85-A2F2-4F56-A96B-33FBD09340B3}" dt="2025-04-14T13:46:50.838" v="3297" actId="962"/>
        <pc:sldMkLst>
          <pc:docMk/>
          <pc:sldMk cId="2130365707" sldId="305"/>
        </pc:sldMkLst>
      </pc:sldChg>
      <pc:sldChg chg="modSp mod">
        <pc:chgData name="Julie Beckett" userId="39653cad-bb71-48fb-bbd2-8006d4a42ab5" providerId="ADAL" clId="{CCC2FD85-A2F2-4F56-A96B-33FBD09340B3}" dt="2025-04-14T13:47:42.052" v="3537" actId="962"/>
        <pc:sldMkLst>
          <pc:docMk/>
          <pc:sldMk cId="567519131" sldId="310"/>
        </pc:sldMkLst>
      </pc:sldChg>
      <pc:sldChg chg="modSp mod">
        <pc:chgData name="Julie Beckett" userId="39653cad-bb71-48fb-bbd2-8006d4a42ab5" providerId="ADAL" clId="{CCC2FD85-A2F2-4F56-A96B-33FBD09340B3}" dt="2025-04-14T14:15:28.731" v="5814" actId="33553"/>
        <pc:sldMkLst>
          <pc:docMk/>
          <pc:sldMk cId="1588048247" sldId="311"/>
        </pc:sldMkLst>
      </pc:sldChg>
      <pc:sldChg chg="modSp mod">
        <pc:chgData name="Julie Beckett" userId="39653cad-bb71-48fb-bbd2-8006d4a42ab5" providerId="ADAL" clId="{CCC2FD85-A2F2-4F56-A96B-33FBD09340B3}" dt="2025-04-14T13:48:16.427" v="3596" actId="962"/>
        <pc:sldMkLst>
          <pc:docMk/>
          <pc:sldMk cId="3019949765" sldId="312"/>
        </pc:sldMkLst>
      </pc:sldChg>
      <pc:sldChg chg="modSp mod">
        <pc:chgData name="Julie Beckett" userId="39653cad-bb71-48fb-bbd2-8006d4a42ab5" providerId="ADAL" clId="{CCC2FD85-A2F2-4F56-A96B-33FBD09340B3}" dt="2025-04-14T13:45:17.470" v="3067" actId="962"/>
        <pc:sldMkLst>
          <pc:docMk/>
          <pc:sldMk cId="3656635070" sldId="313"/>
        </pc:sldMkLst>
      </pc:sldChg>
      <pc:sldChg chg="modSp mod">
        <pc:chgData name="Julie Beckett" userId="39653cad-bb71-48fb-bbd2-8006d4a42ab5" providerId="ADAL" clId="{CCC2FD85-A2F2-4F56-A96B-33FBD09340B3}" dt="2025-04-14T13:51:58.915" v="4398" actId="962"/>
        <pc:sldMkLst>
          <pc:docMk/>
          <pc:sldMk cId="2908747297" sldId="314"/>
        </pc:sldMkLst>
      </pc:sldChg>
      <pc:sldChg chg="modSp mod">
        <pc:chgData name="Julie Beckett" userId="39653cad-bb71-48fb-bbd2-8006d4a42ab5" providerId="ADAL" clId="{CCC2FD85-A2F2-4F56-A96B-33FBD09340B3}" dt="2025-04-14T13:52:19.523" v="4402" actId="962"/>
        <pc:sldMkLst>
          <pc:docMk/>
          <pc:sldMk cId="110959219" sldId="316"/>
        </pc:sldMkLst>
      </pc:sldChg>
      <pc:sldChg chg="modSp mod">
        <pc:chgData name="Julie Beckett" userId="39653cad-bb71-48fb-bbd2-8006d4a42ab5" providerId="ADAL" clId="{CCC2FD85-A2F2-4F56-A96B-33FBD09340B3}" dt="2025-04-14T13:53:03.874" v="4480" actId="962"/>
        <pc:sldMkLst>
          <pc:docMk/>
          <pc:sldMk cId="1429124987" sldId="317"/>
        </pc:sldMkLst>
      </pc:sldChg>
      <pc:sldChg chg="modSp mod">
        <pc:chgData name="Julie Beckett" userId="39653cad-bb71-48fb-bbd2-8006d4a42ab5" providerId="ADAL" clId="{CCC2FD85-A2F2-4F56-A96B-33FBD09340B3}" dt="2025-04-14T13:52:35.824" v="4466" actId="962"/>
        <pc:sldMkLst>
          <pc:docMk/>
          <pc:sldMk cId="1477649266" sldId="318"/>
        </pc:sldMkLst>
      </pc:sldChg>
      <pc:sldChg chg="modSp mod">
        <pc:chgData name="Julie Beckett" userId="39653cad-bb71-48fb-bbd2-8006d4a42ab5" providerId="ADAL" clId="{CCC2FD85-A2F2-4F56-A96B-33FBD09340B3}" dt="2025-04-14T13:53:17.674" v="4516" actId="962"/>
        <pc:sldMkLst>
          <pc:docMk/>
          <pc:sldMk cId="1916025386" sldId="319"/>
        </pc:sldMkLst>
      </pc:sldChg>
      <pc:sldChg chg="modSp mod">
        <pc:chgData name="Julie Beckett" userId="39653cad-bb71-48fb-bbd2-8006d4a42ab5" providerId="ADAL" clId="{CCC2FD85-A2F2-4F56-A96B-33FBD09340B3}" dt="2025-04-14T14:01:28.941" v="4865" actId="962"/>
        <pc:sldMkLst>
          <pc:docMk/>
          <pc:sldMk cId="2497005939" sldId="320"/>
        </pc:sldMkLst>
      </pc:sldChg>
      <pc:sldChg chg="modSp mod">
        <pc:chgData name="Julie Beckett" userId="39653cad-bb71-48fb-bbd2-8006d4a42ab5" providerId="ADAL" clId="{CCC2FD85-A2F2-4F56-A96B-33FBD09340B3}" dt="2025-04-14T14:05:07.497" v="5091" actId="962"/>
        <pc:sldMkLst>
          <pc:docMk/>
          <pc:sldMk cId="2666773338" sldId="321"/>
        </pc:sldMkLst>
      </pc:sldChg>
      <pc:sldChg chg="modSp mod">
        <pc:chgData name="Julie Beckett" userId="39653cad-bb71-48fb-bbd2-8006d4a42ab5" providerId="ADAL" clId="{CCC2FD85-A2F2-4F56-A96B-33FBD09340B3}" dt="2025-04-14T14:05:30.765" v="5215" actId="962"/>
        <pc:sldMkLst>
          <pc:docMk/>
          <pc:sldMk cId="1284465693" sldId="322"/>
        </pc:sldMkLst>
      </pc:sldChg>
      <pc:sldChg chg="modSp mod">
        <pc:chgData name="Julie Beckett" userId="39653cad-bb71-48fb-bbd2-8006d4a42ab5" providerId="ADAL" clId="{CCC2FD85-A2F2-4F56-A96B-33FBD09340B3}" dt="2025-04-14T14:07:01.084" v="5407" actId="962"/>
        <pc:sldMkLst>
          <pc:docMk/>
          <pc:sldMk cId="3667328803" sldId="323"/>
        </pc:sldMkLst>
      </pc:sldChg>
      <pc:sldChg chg="delSp modSp mod">
        <pc:chgData name="Julie Beckett" userId="39653cad-bb71-48fb-bbd2-8006d4a42ab5" providerId="ADAL" clId="{CCC2FD85-A2F2-4F56-A96B-33FBD09340B3}" dt="2025-04-14T14:00:30.397" v="4714" actId="478"/>
        <pc:sldMkLst>
          <pc:docMk/>
          <pc:sldMk cId="2581876916" sldId="324"/>
        </pc:sldMkLst>
      </pc:sldChg>
      <pc:sldChg chg="modSp mod">
        <pc:chgData name="Julie Beckett" userId="39653cad-bb71-48fb-bbd2-8006d4a42ab5" providerId="ADAL" clId="{CCC2FD85-A2F2-4F56-A96B-33FBD09340B3}" dt="2025-04-14T14:00:35.833" v="4716" actId="962"/>
        <pc:sldMkLst>
          <pc:docMk/>
          <pc:sldMk cId="3142080708" sldId="325"/>
        </pc:sldMkLst>
      </pc:sldChg>
      <pc:sldChg chg="addSp modSp mod modNotesTx">
        <pc:chgData name="Julie Beckett" userId="39653cad-bb71-48fb-bbd2-8006d4a42ab5" providerId="ADAL" clId="{CCC2FD85-A2F2-4F56-A96B-33FBD09340B3}" dt="2025-05-06T09:12:58.034" v="7078" actId="20577"/>
        <pc:sldMkLst>
          <pc:docMk/>
          <pc:sldMk cId="122871579" sldId="326"/>
        </pc:sldMkLst>
      </pc:sldChg>
      <pc:sldChg chg="modSp mod">
        <pc:chgData name="Julie Beckett" userId="39653cad-bb71-48fb-bbd2-8006d4a42ab5" providerId="ADAL" clId="{CCC2FD85-A2F2-4F56-A96B-33FBD09340B3}" dt="2025-04-14T13:57:27.340" v="4598" actId="962"/>
        <pc:sldMkLst>
          <pc:docMk/>
          <pc:sldMk cId="1526974311" sldId="331"/>
        </pc:sldMkLst>
      </pc:sldChg>
      <pc:sldChg chg="modSp mod">
        <pc:chgData name="Julie Beckett" userId="39653cad-bb71-48fb-bbd2-8006d4a42ab5" providerId="ADAL" clId="{CCC2FD85-A2F2-4F56-A96B-33FBD09340B3}" dt="2025-04-14T13:45:54.507" v="3160" actId="962"/>
        <pc:sldMkLst>
          <pc:docMk/>
          <pc:sldMk cId="3220090553" sldId="332"/>
        </pc:sldMkLst>
      </pc:sldChg>
      <pc:sldChg chg="addSp delSp modSp mod">
        <pc:chgData name="Julie Beckett" userId="39653cad-bb71-48fb-bbd2-8006d4a42ab5" providerId="ADAL" clId="{CCC2FD85-A2F2-4F56-A96B-33FBD09340B3}" dt="2025-04-17T11:13:01.038" v="6889" actId="478"/>
        <pc:sldMkLst>
          <pc:docMk/>
          <pc:sldMk cId="547828958" sldId="334"/>
        </pc:sldMkLst>
      </pc:sldChg>
      <pc:sldChg chg="delSp modSp mod">
        <pc:chgData name="Julie Beckett" userId="39653cad-bb71-48fb-bbd2-8006d4a42ab5" providerId="ADAL" clId="{CCC2FD85-A2F2-4F56-A96B-33FBD09340B3}" dt="2025-04-14T12:53:02.848" v="1953" actId="478"/>
        <pc:sldMkLst>
          <pc:docMk/>
          <pc:sldMk cId="817659701" sldId="338"/>
        </pc:sldMkLst>
      </pc:sldChg>
      <pc:sldChg chg="modSp mod">
        <pc:chgData name="Julie Beckett" userId="39653cad-bb71-48fb-bbd2-8006d4a42ab5" providerId="ADAL" clId="{CCC2FD85-A2F2-4F56-A96B-33FBD09340B3}" dt="2025-04-14T12:57:07.624" v="2128" actId="962"/>
        <pc:sldMkLst>
          <pc:docMk/>
          <pc:sldMk cId="4228738961" sldId="343"/>
        </pc:sldMkLst>
      </pc:sldChg>
      <pc:sldChg chg="modSp mod">
        <pc:chgData name="Julie Beckett" userId="39653cad-bb71-48fb-bbd2-8006d4a42ab5" providerId="ADAL" clId="{CCC2FD85-A2F2-4F56-A96B-33FBD09340B3}" dt="2025-04-14T12:55:47.381" v="2108" actId="962"/>
        <pc:sldMkLst>
          <pc:docMk/>
          <pc:sldMk cId="4259538118" sldId="344"/>
        </pc:sldMkLst>
      </pc:sldChg>
      <pc:sldChg chg="modSp mod">
        <pc:chgData name="Julie Beckett" userId="39653cad-bb71-48fb-bbd2-8006d4a42ab5" providerId="ADAL" clId="{CCC2FD85-A2F2-4F56-A96B-33FBD09340B3}" dt="2025-04-14T14:11:06.564" v="5509" actId="962"/>
        <pc:sldMkLst>
          <pc:docMk/>
          <pc:sldMk cId="1396579888" sldId="349"/>
        </pc:sldMkLst>
      </pc:sldChg>
      <pc:sldChg chg="modSp mod">
        <pc:chgData name="Julie Beckett" userId="39653cad-bb71-48fb-bbd2-8006d4a42ab5" providerId="ADAL" clId="{CCC2FD85-A2F2-4F56-A96B-33FBD09340B3}" dt="2025-04-14T12:13:47.211" v="517" actId="962"/>
        <pc:sldMkLst>
          <pc:docMk/>
          <pc:sldMk cId="1557032475" sldId="350"/>
        </pc:sldMkLst>
      </pc:sldChg>
      <pc:sldChg chg="modSp mod">
        <pc:chgData name="Julie Beckett" userId="39653cad-bb71-48fb-bbd2-8006d4a42ab5" providerId="ADAL" clId="{CCC2FD85-A2F2-4F56-A96B-33FBD09340B3}" dt="2025-04-14T12:18:25.173" v="757" actId="962"/>
        <pc:sldMkLst>
          <pc:docMk/>
          <pc:sldMk cId="481660759" sldId="351"/>
        </pc:sldMkLst>
      </pc:sldChg>
      <pc:sldChg chg="modSp mod">
        <pc:chgData name="Julie Beckett" userId="39653cad-bb71-48fb-bbd2-8006d4a42ab5" providerId="ADAL" clId="{CCC2FD85-A2F2-4F56-A96B-33FBD09340B3}" dt="2025-04-14T12:58:19.522" v="2298" actId="962"/>
        <pc:sldMkLst>
          <pc:docMk/>
          <pc:sldMk cId="1385248275" sldId="357"/>
        </pc:sldMkLst>
      </pc:sldChg>
      <pc:sldChg chg="modSp">
        <pc:chgData name="Julie Beckett" userId="39653cad-bb71-48fb-bbd2-8006d4a42ab5" providerId="ADAL" clId="{CCC2FD85-A2F2-4F56-A96B-33FBD09340B3}" dt="2025-04-14T14:18:02.624" v="5887" actId="962"/>
        <pc:sldMkLst>
          <pc:docMk/>
          <pc:sldMk cId="110426520" sldId="358"/>
        </pc:sldMkLst>
      </pc:sldChg>
      <pc:sldChg chg="addSp delSp modSp mod">
        <pc:chgData name="Julie Beckett" userId="39653cad-bb71-48fb-bbd2-8006d4a42ab5" providerId="ADAL" clId="{CCC2FD85-A2F2-4F56-A96B-33FBD09340B3}" dt="2025-04-14T13:44:48.901" v="3017" actId="14100"/>
        <pc:sldMkLst>
          <pc:docMk/>
          <pc:sldMk cId="2702217304" sldId="361"/>
        </pc:sldMkLst>
      </pc:sldChg>
      <pc:sldChg chg="del">
        <pc:chgData name="Julie Beckett" userId="39653cad-bb71-48fb-bbd2-8006d4a42ab5" providerId="ADAL" clId="{CCC2FD85-A2F2-4F56-A96B-33FBD09340B3}" dt="2025-05-06T09:09:44.057" v="7041" actId="47"/>
        <pc:sldMkLst>
          <pc:docMk/>
          <pc:sldMk cId="2218433622" sldId="363"/>
        </pc:sldMkLst>
      </pc:sldChg>
      <pc:sldChg chg="modSp">
        <pc:chgData name="Julie Beckett" userId="39653cad-bb71-48fb-bbd2-8006d4a42ab5" providerId="ADAL" clId="{CCC2FD85-A2F2-4F56-A96B-33FBD09340B3}" dt="2025-04-14T14:21:40.262" v="6367" actId="962"/>
        <pc:sldMkLst>
          <pc:docMk/>
          <pc:sldMk cId="538939544" sldId="367"/>
        </pc:sldMkLst>
      </pc:sldChg>
      <pc:sldChg chg="delSp modSp mod">
        <pc:chgData name="Julie Beckett" userId="39653cad-bb71-48fb-bbd2-8006d4a42ab5" providerId="ADAL" clId="{CCC2FD85-A2F2-4F56-A96B-33FBD09340B3}" dt="2025-04-14T14:00:09.754" v="4711" actId="478"/>
        <pc:sldMkLst>
          <pc:docMk/>
          <pc:sldMk cId="1439471310" sldId="368"/>
        </pc:sldMkLst>
      </pc:sldChg>
      <pc:sldChg chg="modSp mod modNotesTx">
        <pc:chgData name="Julie Beckett" userId="39653cad-bb71-48fb-bbd2-8006d4a42ab5" providerId="ADAL" clId="{CCC2FD85-A2F2-4F56-A96B-33FBD09340B3}" dt="2025-04-17T13:55:15.380" v="7039" actId="20577"/>
        <pc:sldMkLst>
          <pc:docMk/>
          <pc:sldMk cId="1099486769" sldId="369"/>
        </pc:sldMkLst>
      </pc:sldChg>
      <pc:sldChg chg="modSp mod">
        <pc:chgData name="Julie Beckett" userId="39653cad-bb71-48fb-bbd2-8006d4a42ab5" providerId="ADAL" clId="{CCC2FD85-A2F2-4F56-A96B-33FBD09340B3}" dt="2025-04-14T14:00:53.155" v="4738" actId="962"/>
        <pc:sldMkLst>
          <pc:docMk/>
          <pc:sldMk cId="2946076225" sldId="372"/>
        </pc:sldMkLst>
      </pc:sldChg>
      <pc:sldChg chg="modSp mod delCm">
        <pc:chgData name="Julie Beckett" userId="39653cad-bb71-48fb-bbd2-8006d4a42ab5" providerId="ADAL" clId="{CCC2FD85-A2F2-4F56-A96B-33FBD09340B3}" dt="2025-04-14T12:53:27.481" v="1955" actId="962"/>
        <pc:sldMkLst>
          <pc:docMk/>
          <pc:sldMk cId="2227239128" sldId="377"/>
        </pc:sldMkLst>
        <pc:extLst>
          <p:ext xmlns:p="http://schemas.openxmlformats.org/presentationml/2006/main" uri="{D6D511B9-2390-475A-947B-AFAB55BFBCF1}">
            <pc226:cmChg xmlns:pc226="http://schemas.microsoft.com/office/powerpoint/2022/06/main/command" chg="del">
              <pc226:chgData name="Julie Beckett" userId="39653cad-bb71-48fb-bbd2-8006d4a42ab5" providerId="ADAL" clId="{CCC2FD85-A2F2-4F56-A96B-33FBD09340B3}" dt="2025-04-14T12:53:14.361" v="1954"/>
              <pc2:cmMkLst xmlns:pc2="http://schemas.microsoft.com/office/powerpoint/2019/9/main/command">
                <pc:docMk/>
                <pc:sldMk cId="2227239128" sldId="377"/>
                <pc2:cmMk id="{497C14D0-F23B-4C4D-8D42-6DDD222A5739}"/>
              </pc2:cmMkLst>
            </pc226:cmChg>
          </p:ext>
        </pc:extLst>
      </pc:sldChg>
      <pc:sldChg chg="modSp mod">
        <pc:chgData name="Julie Beckett" userId="39653cad-bb71-48fb-bbd2-8006d4a42ab5" providerId="ADAL" clId="{CCC2FD85-A2F2-4F56-A96B-33FBD09340B3}" dt="2025-04-14T12:42:34.203" v="1416" actId="962"/>
        <pc:sldMkLst>
          <pc:docMk/>
          <pc:sldMk cId="1836665941" sldId="379"/>
        </pc:sldMkLst>
      </pc:sldChg>
      <pc:sldChg chg="modSp mod">
        <pc:chgData name="Julie Beckett" userId="39653cad-bb71-48fb-bbd2-8006d4a42ab5" providerId="ADAL" clId="{CCC2FD85-A2F2-4F56-A96B-33FBD09340B3}" dt="2025-04-14T12:59:29.001" v="2582" actId="962"/>
        <pc:sldMkLst>
          <pc:docMk/>
          <pc:sldMk cId="955469529" sldId="383"/>
        </pc:sldMkLst>
      </pc:sldChg>
      <pc:sldChg chg="modSp mod">
        <pc:chgData name="Julie Beckett" userId="39653cad-bb71-48fb-bbd2-8006d4a42ab5" providerId="ADAL" clId="{CCC2FD85-A2F2-4F56-A96B-33FBD09340B3}" dt="2025-04-14T13:50:34.375" v="4038" actId="962"/>
        <pc:sldMkLst>
          <pc:docMk/>
          <pc:sldMk cId="99355960" sldId="384"/>
        </pc:sldMkLst>
      </pc:sldChg>
      <pc:sldChg chg="modSp del mod">
        <pc:chgData name="Julie Beckett" userId="39653cad-bb71-48fb-bbd2-8006d4a42ab5" providerId="ADAL" clId="{CCC2FD85-A2F2-4F56-A96B-33FBD09340B3}" dt="2025-05-06T09:13:01.758" v="7079" actId="47"/>
        <pc:sldMkLst>
          <pc:docMk/>
          <pc:sldMk cId="1384366833" sldId="385"/>
        </pc:sldMkLst>
      </pc:sldChg>
      <pc:sldChg chg="addSp modSp mod">
        <pc:chgData name="Julie Beckett" userId="39653cad-bb71-48fb-bbd2-8006d4a42ab5" providerId="ADAL" clId="{CCC2FD85-A2F2-4F56-A96B-33FBD09340B3}" dt="2025-04-14T14:14:33.097" v="5788" actId="20577"/>
        <pc:sldMkLst>
          <pc:docMk/>
          <pc:sldMk cId="1139459676" sldId="386"/>
        </pc:sldMkLst>
      </pc:sldChg>
      <pc:sldChg chg="modSp mod">
        <pc:chgData name="Julie Beckett" userId="39653cad-bb71-48fb-bbd2-8006d4a42ab5" providerId="ADAL" clId="{CCC2FD85-A2F2-4F56-A96B-33FBD09340B3}" dt="2025-04-17T13:54:51.712" v="6994"/>
        <pc:sldMkLst>
          <pc:docMk/>
          <pc:sldMk cId="2037851595" sldId="390"/>
        </pc:sldMkLst>
      </pc:sldChg>
      <pc:sldChg chg="addSp modSp mod">
        <pc:chgData name="Julie Beckett" userId="39653cad-bb71-48fb-bbd2-8006d4a42ab5" providerId="ADAL" clId="{CCC2FD85-A2F2-4F56-A96B-33FBD09340B3}" dt="2025-04-14T14:14:09.665" v="5720" actId="255"/>
        <pc:sldMkLst>
          <pc:docMk/>
          <pc:sldMk cId="2109125612" sldId="391"/>
        </pc:sldMkLst>
      </pc:sldChg>
      <pc:sldChg chg="addSp delSp modSp mod">
        <pc:chgData name="Julie Beckett" userId="39653cad-bb71-48fb-bbd2-8006d4a42ab5" providerId="ADAL" clId="{CCC2FD85-A2F2-4F56-A96B-33FBD09340B3}" dt="2025-04-14T14:29:58.315" v="6427" actId="14100"/>
        <pc:sldMkLst>
          <pc:docMk/>
          <pc:sldMk cId="2425087394" sldId="392"/>
        </pc:sldMkLst>
      </pc:sldChg>
      <pc:sldChg chg="modSp mod">
        <pc:chgData name="Julie Beckett" userId="39653cad-bb71-48fb-bbd2-8006d4a42ab5" providerId="ADAL" clId="{CCC2FD85-A2F2-4F56-A96B-33FBD09340B3}" dt="2025-04-14T12:57:59.718" v="2268" actId="962"/>
        <pc:sldMkLst>
          <pc:docMk/>
          <pc:sldMk cId="482364933" sldId="393"/>
        </pc:sldMkLst>
      </pc:sldChg>
      <pc:sldChg chg="modSp">
        <pc:chgData name="Julie Beckett" userId="39653cad-bb71-48fb-bbd2-8006d4a42ab5" providerId="ADAL" clId="{CCC2FD85-A2F2-4F56-A96B-33FBD09340B3}" dt="2025-04-14T12:10:53.797" v="19" actId="962"/>
        <pc:sldMkLst>
          <pc:docMk/>
          <pc:sldMk cId="3504490338" sldId="396"/>
        </pc:sldMkLst>
      </pc:sldChg>
      <pc:sldChg chg="modSp mod">
        <pc:chgData name="Julie Beckett" userId="39653cad-bb71-48fb-bbd2-8006d4a42ab5" providerId="ADAL" clId="{CCC2FD85-A2F2-4F56-A96B-33FBD09340B3}" dt="2025-04-14T14:17:24.533" v="5875" actId="962"/>
        <pc:sldMkLst>
          <pc:docMk/>
          <pc:sldMk cId="2313151989" sldId="397"/>
        </pc:sldMkLst>
      </pc:sldChg>
      <pc:sldChg chg="modSp mod">
        <pc:chgData name="Julie Beckett" userId="39653cad-bb71-48fb-bbd2-8006d4a42ab5" providerId="ADAL" clId="{CCC2FD85-A2F2-4F56-A96B-33FBD09340B3}" dt="2025-04-14T12:50:15.635" v="1840" actId="962"/>
        <pc:sldMkLst>
          <pc:docMk/>
          <pc:sldMk cId="3866269267" sldId="398"/>
        </pc:sldMkLst>
      </pc:sldChg>
      <pc:sldChg chg="modSp mod">
        <pc:chgData name="Julie Beckett" userId="39653cad-bb71-48fb-bbd2-8006d4a42ab5" providerId="ADAL" clId="{CCC2FD85-A2F2-4F56-A96B-33FBD09340B3}" dt="2025-04-14T13:47:21.190" v="3429" actId="962"/>
        <pc:sldMkLst>
          <pc:docMk/>
          <pc:sldMk cId="738289073" sldId="399"/>
        </pc:sldMkLst>
      </pc:sldChg>
      <pc:sldChg chg="modSp">
        <pc:chgData name="Julie Beckett" userId="39653cad-bb71-48fb-bbd2-8006d4a42ab5" providerId="ADAL" clId="{CCC2FD85-A2F2-4F56-A96B-33FBD09340B3}" dt="2025-04-14T12:21:13.556" v="1069" actId="962"/>
        <pc:sldMkLst>
          <pc:docMk/>
          <pc:sldMk cId="3230764094" sldId="400"/>
        </pc:sldMkLst>
      </pc:sldChg>
      <pc:sldChg chg="addSp modSp mod">
        <pc:chgData name="Julie Beckett" userId="39653cad-bb71-48fb-bbd2-8006d4a42ab5" providerId="ADAL" clId="{CCC2FD85-A2F2-4F56-A96B-33FBD09340B3}" dt="2025-04-17T13:24:31.091" v="6927" actId="5793"/>
        <pc:sldMkLst>
          <pc:docMk/>
          <pc:sldMk cId="2094638649" sldId="401"/>
        </pc:sldMkLst>
      </pc:sldChg>
      <pc:sldChg chg="modSp mod">
        <pc:chgData name="Julie Beckett" userId="39653cad-bb71-48fb-bbd2-8006d4a42ab5" providerId="ADAL" clId="{CCC2FD85-A2F2-4F56-A96B-33FBD09340B3}" dt="2025-04-14T14:34:33.774" v="6887" actId="962"/>
        <pc:sldMkLst>
          <pc:docMk/>
          <pc:sldMk cId="3107659512" sldId="402"/>
        </pc:sldMkLst>
      </pc:sldChg>
      <pc:sldChg chg="modSp mod">
        <pc:chgData name="Julie Beckett" userId="39653cad-bb71-48fb-bbd2-8006d4a42ab5" providerId="ADAL" clId="{CCC2FD85-A2F2-4F56-A96B-33FBD09340B3}" dt="2025-04-14T12:54:53.690" v="2076" actId="962"/>
        <pc:sldMkLst>
          <pc:docMk/>
          <pc:sldMk cId="656748611" sldId="403"/>
        </pc:sldMkLst>
      </pc:sldChg>
      <pc:sldChg chg="del">
        <pc:chgData name="Julie Beckett" userId="39653cad-bb71-48fb-bbd2-8006d4a42ab5" providerId="ADAL" clId="{CCC2FD85-A2F2-4F56-A96B-33FBD09340B3}" dt="2025-05-06T09:09:42.550" v="7040" actId="47"/>
        <pc:sldMkLst>
          <pc:docMk/>
          <pc:sldMk cId="1320842515" sldId="404"/>
        </pc:sldMkLst>
      </pc:sldChg>
      <pc:sldChg chg="addSp delSp modSp mod">
        <pc:chgData name="Julie Beckett" userId="39653cad-bb71-48fb-bbd2-8006d4a42ab5" providerId="ADAL" clId="{CCC2FD85-A2F2-4F56-A96B-33FBD09340B3}" dt="2025-04-14T14:12:35.033" v="5679" actId="962"/>
        <pc:sldMkLst>
          <pc:docMk/>
          <pc:sldMk cId="992277208" sldId="406"/>
        </pc:sldMkLst>
      </pc:sldChg>
      <pc:sldChg chg="addSp modSp new mod">
        <pc:chgData name="Julie Beckett" userId="39653cad-bb71-48fb-bbd2-8006d4a42ab5" providerId="ADAL" clId="{CCC2FD85-A2F2-4F56-A96B-33FBD09340B3}" dt="2025-04-17T13:53:47.393" v="6973" actId="20577"/>
        <pc:sldMkLst>
          <pc:docMk/>
          <pc:sldMk cId="3082115229" sldId="407"/>
        </pc:sldMkLst>
      </pc:sldChg>
      <pc:sldChg chg="add del">
        <pc:chgData name="Julie Beckett" userId="39653cad-bb71-48fb-bbd2-8006d4a42ab5" providerId="ADAL" clId="{CCC2FD85-A2F2-4F56-A96B-33FBD09340B3}" dt="2025-04-14T14:13:37.958" v="5705"/>
        <pc:sldMkLst>
          <pc:docMk/>
          <pc:sldMk cId="3930050807" sldId="407"/>
        </pc:sldMkLst>
      </pc:sldChg>
    </pc:docChg>
  </pc:docChgLst>
  <pc:docChgLst>
    <pc:chgData name="Susheel Kumar" userId="S::susheel.kumar@educationscotland.gov.scot::5ceb1294-96c9-49b1-ba58-ed240e2c8bbb" providerId="AD" clId="Web-{4B8A416E-BE98-2D29-C6FB-86B9347F67FF}"/>
    <pc:docChg chg="modSld">
      <pc:chgData name="Susheel Kumar" userId="S::susheel.kumar@educationscotland.gov.scot::5ceb1294-96c9-49b1-ba58-ed240e2c8bbb" providerId="AD" clId="Web-{4B8A416E-BE98-2D29-C6FB-86B9347F67FF}" dt="2025-02-04T10:22:34.557" v="6" actId="14100"/>
      <pc:docMkLst>
        <pc:docMk/>
      </pc:docMkLst>
      <pc:sldChg chg="modSp">
        <pc:chgData name="Susheel Kumar" userId="S::susheel.kumar@educationscotland.gov.scot::5ceb1294-96c9-49b1-ba58-ed240e2c8bbb" providerId="AD" clId="Web-{4B8A416E-BE98-2D29-C6FB-86B9347F67FF}" dt="2025-02-04T10:01:18.850" v="2" actId="20577"/>
        <pc:sldMkLst>
          <pc:docMk/>
          <pc:sldMk cId="3482571608" sldId="304"/>
        </pc:sldMkLst>
      </pc:sldChg>
      <pc:sldChg chg="modSp">
        <pc:chgData name="Susheel Kumar" userId="S::susheel.kumar@educationscotland.gov.scot::5ceb1294-96c9-49b1-ba58-ed240e2c8bbb" providerId="AD" clId="Web-{4B8A416E-BE98-2D29-C6FB-86B9347F67FF}" dt="2025-02-04T10:22:34.557" v="6" actId="14100"/>
        <pc:sldMkLst>
          <pc:docMk/>
          <pc:sldMk cId="817659701" sldId="338"/>
        </pc:sldMkLst>
      </pc:sldChg>
      <pc:sldChg chg="modSp">
        <pc:chgData name="Susheel Kumar" userId="S::susheel.kumar@educationscotland.gov.scot::5ceb1294-96c9-49b1-ba58-ed240e2c8bbb" providerId="AD" clId="Web-{4B8A416E-BE98-2D29-C6FB-86B9347F67FF}" dt="2025-02-04T10:17:00.704" v="4" actId="1076"/>
        <pc:sldMkLst>
          <pc:docMk/>
          <pc:sldMk cId="538939544" sldId="367"/>
        </pc:sldMkLst>
      </pc:sldChg>
    </pc:docChg>
  </pc:docChgLst>
  <pc:docChgLst>
    <pc:chgData name="Jeremy Stevenson" userId="S::jeremy.stevenson@educationscotland.gov.scot::b951fcdf-47d4-42da-bf6c-f08c041864bc" providerId="AD" clId="Web-{12B0C1C6-D378-0EBA-5E75-523744C13A84}"/>
    <pc:docChg chg="modSld">
      <pc:chgData name="Jeremy Stevenson" userId="S::jeremy.stevenson@educationscotland.gov.scot::b951fcdf-47d4-42da-bf6c-f08c041864bc" providerId="AD" clId="Web-{12B0C1C6-D378-0EBA-5E75-523744C13A84}" dt="2025-02-04T10:20:21.862" v="5" actId="20577"/>
      <pc:docMkLst>
        <pc:docMk/>
      </pc:docMkLst>
      <pc:sldChg chg="modSp">
        <pc:chgData name="Jeremy Stevenson" userId="S::jeremy.stevenson@educationscotland.gov.scot::b951fcdf-47d4-42da-bf6c-f08c041864bc" providerId="AD" clId="Web-{12B0C1C6-D378-0EBA-5E75-523744C13A84}" dt="2025-02-04T10:20:21.862" v="5" actId="20577"/>
        <pc:sldMkLst>
          <pc:docMk/>
          <pc:sldMk cId="1099486769" sldId="369"/>
        </pc:sldMkLst>
      </pc:sldChg>
    </pc:docChg>
  </pc:docChgLst>
  <pc:docChgLst>
    <pc:chgData name="Stephen Bullock" userId="S::stephen.bullock@educationscotland.gov.scot::740842cc-2992-42b9-bcc6-813a52a312d5" providerId="AD" clId="Web-{6D2E138F-D145-C016-4C1A-3092EAA3A523}"/>
    <pc:docChg chg="mod">
      <pc:chgData name="Stephen Bullock" userId="S::stephen.bullock@educationscotland.gov.scot::740842cc-2992-42b9-bcc6-813a52a312d5" providerId="AD" clId="Web-{6D2E138F-D145-C016-4C1A-3092EAA3A523}" dt="2025-02-11T15:30:17.791"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40268-9957-4828-91D4-EBCA60EE640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D2ACAD94-1C64-4989-B39E-95D19D7322E0}">
      <dgm:prSet phldrT="[Text]" custT="1"/>
      <dgm:spPr>
        <a:solidFill>
          <a:schemeClr val="accent2">
            <a:lumMod val="20000"/>
            <a:lumOff val="80000"/>
          </a:schemeClr>
        </a:solidFill>
      </dgm:spPr>
      <dgm:t>
        <a:bodyPr/>
        <a:lstStyle/>
        <a:p>
          <a:r>
            <a:rPr lang="en-GB" sz="1800" b="1">
              <a:solidFill>
                <a:schemeClr val="tx1"/>
              </a:solidFill>
            </a:rPr>
            <a:t>Understand my rights</a:t>
          </a:r>
        </a:p>
      </dgm:t>
      <dgm:extLst>
        <a:ext uri="{E40237B7-FDA0-4F09-8148-C483321AD2D9}">
          <dgm14:cNvPr xmlns:dgm14="http://schemas.microsoft.com/office/drawing/2010/diagram" id="0" name="" descr="A diagram of the 7 golden rules for participation "/>
        </a:ext>
      </dgm:extLst>
    </dgm:pt>
    <dgm:pt modelId="{42208315-C76A-4843-B0B3-52A073A19E5A}" type="parTrans" cxnId="{C51BCA44-D3C4-4C2F-B5D9-C858F5FCF165}">
      <dgm:prSet/>
      <dgm:spPr/>
      <dgm:t>
        <a:bodyPr/>
        <a:lstStyle/>
        <a:p>
          <a:endParaRPr lang="en-GB" sz="1800">
            <a:solidFill>
              <a:schemeClr val="tx1"/>
            </a:solidFill>
          </a:endParaRPr>
        </a:p>
      </dgm:t>
    </dgm:pt>
    <dgm:pt modelId="{30620009-0100-4673-8B3C-C88C99545F77}" type="sibTrans" cxnId="{C51BCA44-D3C4-4C2F-B5D9-C858F5FCF165}">
      <dgm:prSet custT="1"/>
      <dgm:spPr>
        <a:ln w="50800">
          <a:solidFill>
            <a:schemeClr val="accent2"/>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C8B3A163-173B-4AAC-89E7-6A61BF0B7169}">
      <dgm:prSet phldrT="[Text]" custT="1"/>
      <dgm:spPr>
        <a:solidFill>
          <a:schemeClr val="accent4">
            <a:lumMod val="20000"/>
            <a:lumOff val="80000"/>
          </a:schemeClr>
        </a:solidFill>
      </dgm:spPr>
      <dgm:t>
        <a:bodyPr/>
        <a:lstStyle/>
        <a:p>
          <a:r>
            <a:rPr lang="en-GB" sz="1800" b="1">
              <a:solidFill>
                <a:schemeClr val="tx1"/>
              </a:solidFill>
            </a:rPr>
            <a:t>A chance to be involved</a:t>
          </a:r>
        </a:p>
      </dgm:t>
      <dgm:extLst>
        <a:ext uri="{E40237B7-FDA0-4F09-8148-C483321AD2D9}">
          <dgm14:cNvPr xmlns:dgm14="http://schemas.microsoft.com/office/drawing/2010/diagram" id="0" name="" descr="A diagram of the 7 golden rules for participation "/>
        </a:ext>
      </dgm:extLst>
    </dgm:pt>
    <dgm:pt modelId="{67C38883-4A98-46FE-92C1-DD24BB6D0823}" type="parTrans" cxnId="{1FE41A17-2327-4E21-9937-816D5A7F5723}">
      <dgm:prSet/>
      <dgm:spPr/>
      <dgm:t>
        <a:bodyPr/>
        <a:lstStyle/>
        <a:p>
          <a:endParaRPr lang="en-GB" sz="1800">
            <a:solidFill>
              <a:schemeClr val="tx1"/>
            </a:solidFill>
          </a:endParaRPr>
        </a:p>
      </dgm:t>
    </dgm:pt>
    <dgm:pt modelId="{11ED43E3-085E-422B-9AF8-F81DFBE3C8C3}" type="sibTrans" cxnId="{1FE41A17-2327-4E21-9937-816D5A7F5723}">
      <dgm:prSet custT="1"/>
      <dgm:spPr>
        <a:ln w="50800">
          <a:solidFill>
            <a:schemeClr val="accent3"/>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575C6FDF-6A11-48AD-ABEA-DEBB9725F616}">
      <dgm:prSet phldrT="[Text]" custT="1"/>
      <dgm:spPr>
        <a:solidFill>
          <a:schemeClr val="accent4">
            <a:hueOff val="0"/>
            <a:satOff val="0"/>
            <a:lumOff val="0"/>
            <a:alpha val="60000"/>
          </a:schemeClr>
        </a:solidFill>
      </dgm:spPr>
      <dgm:t>
        <a:bodyPr/>
        <a:lstStyle/>
        <a:p>
          <a:r>
            <a:rPr lang="en-GB" sz="1800" b="1">
              <a:solidFill>
                <a:schemeClr val="tx1"/>
              </a:solidFill>
            </a:rPr>
            <a:t>Remember it’s my choice</a:t>
          </a:r>
        </a:p>
      </dgm:t>
      <dgm:extLst>
        <a:ext uri="{E40237B7-FDA0-4F09-8148-C483321AD2D9}">
          <dgm14:cNvPr xmlns:dgm14="http://schemas.microsoft.com/office/drawing/2010/diagram" id="0" name="" descr="A diagram of the 7 golden rules for participation "/>
        </a:ext>
      </dgm:extLst>
    </dgm:pt>
    <dgm:pt modelId="{90DABCCE-9369-4664-A74D-7C81B4E83250}" type="parTrans" cxnId="{186F1A34-A61A-432F-AEF5-D9F4B5E836D5}">
      <dgm:prSet/>
      <dgm:spPr/>
      <dgm:t>
        <a:bodyPr/>
        <a:lstStyle/>
        <a:p>
          <a:endParaRPr lang="en-GB" sz="1800">
            <a:solidFill>
              <a:schemeClr val="tx1"/>
            </a:solidFill>
          </a:endParaRPr>
        </a:p>
      </dgm:t>
    </dgm:pt>
    <dgm:pt modelId="{1624279E-381E-4307-96B1-5D21B90D4894}" type="sibTrans" cxnId="{186F1A34-A61A-432F-AEF5-D9F4B5E836D5}">
      <dgm:prSet custT="1"/>
      <dgm:spPr>
        <a:ln w="50800">
          <a:solidFill>
            <a:schemeClr val="accent4"/>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295E1337-7855-48B6-988C-0DD8105E04EB}">
      <dgm:prSet phldrT="[Text]" custT="1"/>
      <dgm:spPr>
        <a:solidFill>
          <a:schemeClr val="accent5">
            <a:lumMod val="20000"/>
            <a:lumOff val="80000"/>
          </a:schemeClr>
        </a:solidFill>
      </dgm:spPr>
      <dgm:t>
        <a:bodyPr/>
        <a:lstStyle/>
        <a:p>
          <a:r>
            <a:rPr lang="en-GB" sz="1800" b="1">
              <a:solidFill>
                <a:schemeClr val="tx1"/>
              </a:solidFill>
            </a:rPr>
            <a:t>Value me</a:t>
          </a:r>
        </a:p>
      </dgm:t>
      <dgm:extLst>
        <a:ext uri="{E40237B7-FDA0-4F09-8148-C483321AD2D9}">
          <dgm14:cNvPr xmlns:dgm14="http://schemas.microsoft.com/office/drawing/2010/diagram" id="0" name="" descr="A diagram of the 7 golden rules for participation "/>
        </a:ext>
      </dgm:extLst>
    </dgm:pt>
    <dgm:pt modelId="{5595E353-C888-4221-9D68-14CA9A6A140D}" type="parTrans" cxnId="{C7A6562A-2A9A-4869-9759-95BFF9A9E90B}">
      <dgm:prSet/>
      <dgm:spPr/>
      <dgm:t>
        <a:bodyPr/>
        <a:lstStyle/>
        <a:p>
          <a:endParaRPr lang="en-GB" sz="1800">
            <a:solidFill>
              <a:schemeClr val="tx1"/>
            </a:solidFill>
          </a:endParaRPr>
        </a:p>
      </dgm:t>
    </dgm:pt>
    <dgm:pt modelId="{42382F77-C908-4FF7-8150-1A27967D68D6}" type="sibTrans" cxnId="{C7A6562A-2A9A-4869-9759-95BFF9A9E90B}">
      <dgm:prSet custT="1"/>
      <dgm:spPr>
        <a:ln w="50800">
          <a:solidFill>
            <a:schemeClr val="accent5"/>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99828F64-9B54-43FE-902E-CF8CBE35A9D1}">
      <dgm:prSet phldrT="[Text]" custT="1"/>
      <dgm:spPr>
        <a:solidFill>
          <a:schemeClr val="accent6">
            <a:lumMod val="20000"/>
            <a:lumOff val="80000"/>
          </a:schemeClr>
        </a:solidFill>
      </dgm:spPr>
      <dgm:t>
        <a:bodyPr/>
        <a:lstStyle/>
        <a:p>
          <a:r>
            <a:rPr lang="en-GB" sz="1800" b="1">
              <a:solidFill>
                <a:schemeClr val="tx1"/>
              </a:solidFill>
            </a:rPr>
            <a:t>Support me</a:t>
          </a:r>
        </a:p>
      </dgm:t>
      <dgm:extLst>
        <a:ext uri="{E40237B7-FDA0-4F09-8148-C483321AD2D9}">
          <dgm14:cNvPr xmlns:dgm14="http://schemas.microsoft.com/office/drawing/2010/diagram" id="0" name="" descr="A diagram of the 7 golden rules for participation "/>
        </a:ext>
      </dgm:extLst>
    </dgm:pt>
    <dgm:pt modelId="{CD5C8823-9048-483E-B885-66BB46B6BD01}" type="parTrans" cxnId="{AD876967-90EA-4251-B7CC-45EE867E3B9B}">
      <dgm:prSet/>
      <dgm:spPr/>
      <dgm:t>
        <a:bodyPr/>
        <a:lstStyle/>
        <a:p>
          <a:endParaRPr lang="en-GB" sz="1800">
            <a:solidFill>
              <a:schemeClr val="tx1"/>
            </a:solidFill>
          </a:endParaRPr>
        </a:p>
      </dgm:t>
    </dgm:pt>
    <dgm:pt modelId="{2DA4B2C3-C46B-49C1-9F0A-FA5DD29336CA}" type="sibTrans" cxnId="{AD876967-90EA-4251-B7CC-45EE867E3B9B}">
      <dgm:prSet custT="1"/>
      <dgm:spPr>
        <a:ln w="50800">
          <a:solidFill>
            <a:schemeClr val="accent6">
              <a:lumMod val="75000"/>
            </a:schemeClr>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36102DDD-F832-43A2-8294-CE5238756011}">
      <dgm:prSet custT="1"/>
      <dgm:spPr>
        <a:solidFill>
          <a:schemeClr val="accent2">
            <a:lumMod val="20000"/>
            <a:lumOff val="80000"/>
          </a:schemeClr>
        </a:solidFill>
      </dgm:spPr>
      <dgm:t>
        <a:bodyPr/>
        <a:lstStyle/>
        <a:p>
          <a:r>
            <a:rPr lang="en-GB" sz="1800" b="1">
              <a:solidFill>
                <a:schemeClr val="tx1"/>
              </a:solidFill>
            </a:rPr>
            <a:t>Work together</a:t>
          </a:r>
        </a:p>
      </dgm:t>
      <dgm:extLst>
        <a:ext uri="{E40237B7-FDA0-4F09-8148-C483321AD2D9}">
          <dgm14:cNvPr xmlns:dgm14="http://schemas.microsoft.com/office/drawing/2010/diagram" id="0" name="" descr="A diagram of the 7 golden rules for participation "/>
        </a:ext>
      </dgm:extLst>
    </dgm:pt>
    <dgm:pt modelId="{B380FF92-BC6C-4220-B7FD-982488FC85C4}" type="parTrans" cxnId="{359BBECF-0777-471C-82C8-6FD8CD8AD8B5}">
      <dgm:prSet/>
      <dgm:spPr/>
      <dgm:t>
        <a:bodyPr/>
        <a:lstStyle/>
        <a:p>
          <a:endParaRPr lang="en-GB" sz="1800">
            <a:solidFill>
              <a:schemeClr val="tx1"/>
            </a:solidFill>
          </a:endParaRPr>
        </a:p>
      </dgm:t>
    </dgm:pt>
    <dgm:pt modelId="{97148FBA-27A1-4A66-9CD9-96568E24BCD8}" type="sibTrans" cxnId="{359BBECF-0777-471C-82C8-6FD8CD8AD8B5}">
      <dgm:prSet custT="1"/>
      <dgm:spPr>
        <a:ln w="50800">
          <a:solidFill>
            <a:schemeClr val="accent2">
              <a:lumMod val="75000"/>
            </a:schemeClr>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BE02A109-CED7-4DF9-B4C8-54113058EDBC}">
      <dgm:prSet custT="1"/>
      <dgm:spPr>
        <a:solidFill>
          <a:schemeClr val="accent5">
            <a:lumMod val="20000"/>
            <a:lumOff val="80000"/>
          </a:schemeClr>
        </a:solidFill>
      </dgm:spPr>
      <dgm:t>
        <a:bodyPr/>
        <a:lstStyle/>
        <a:p>
          <a:r>
            <a:rPr lang="en-GB" sz="1800" b="1">
              <a:solidFill>
                <a:schemeClr val="tx1"/>
              </a:solidFill>
            </a:rPr>
            <a:t>Keep in touch</a:t>
          </a:r>
        </a:p>
      </dgm:t>
      <dgm:extLst>
        <a:ext uri="{E40237B7-FDA0-4F09-8148-C483321AD2D9}">
          <dgm14:cNvPr xmlns:dgm14="http://schemas.microsoft.com/office/drawing/2010/diagram" id="0" name="" descr="A diagram of the 7 golden rules for participation "/>
        </a:ext>
      </dgm:extLst>
    </dgm:pt>
    <dgm:pt modelId="{73EF9D01-AE79-47B1-AAC5-9BEAC7EE2384}" type="parTrans" cxnId="{D3FF885B-68FA-489A-8F35-EAFF5CD4F49D}">
      <dgm:prSet/>
      <dgm:spPr/>
      <dgm:t>
        <a:bodyPr/>
        <a:lstStyle/>
        <a:p>
          <a:endParaRPr lang="en-GB" sz="1800">
            <a:solidFill>
              <a:schemeClr val="tx1"/>
            </a:solidFill>
          </a:endParaRPr>
        </a:p>
      </dgm:t>
    </dgm:pt>
    <dgm:pt modelId="{11CB1024-965E-4B70-901D-3B58D521E6CA}" type="sibTrans" cxnId="{D3FF885B-68FA-489A-8F35-EAFF5CD4F49D}">
      <dgm:prSet custT="1"/>
      <dgm:spPr>
        <a:ln w="50800">
          <a:solidFill>
            <a:schemeClr val="accent5">
              <a:lumMod val="75000"/>
            </a:schemeClr>
          </a:solidFill>
        </a:ln>
      </dgm:spPr>
      <dgm:t>
        <a:bodyPr/>
        <a:lstStyle/>
        <a:p>
          <a:endParaRPr lang="en-GB" sz="1800" b="1">
            <a:solidFill>
              <a:schemeClr val="tx1"/>
            </a:solidFill>
          </a:endParaRPr>
        </a:p>
      </dgm:t>
      <dgm:extLst>
        <a:ext uri="{E40237B7-FDA0-4F09-8148-C483321AD2D9}">
          <dgm14:cNvPr xmlns:dgm14="http://schemas.microsoft.com/office/drawing/2010/diagram" id="0" name="" descr="A diagram of the 7 golden rules for participation "/>
        </a:ext>
      </dgm:extLst>
    </dgm:pt>
    <dgm:pt modelId="{4F940451-508E-40F0-BD8E-7AA179434FE2}" type="pres">
      <dgm:prSet presAssocID="{AF940268-9957-4828-91D4-EBCA60EE640B}" presName="cycle" presStyleCnt="0">
        <dgm:presLayoutVars>
          <dgm:dir/>
          <dgm:resizeHandles val="exact"/>
        </dgm:presLayoutVars>
      </dgm:prSet>
      <dgm:spPr/>
    </dgm:pt>
    <dgm:pt modelId="{860EE6AF-DB3C-4CFF-8FE9-06B5B6C25BDE}" type="pres">
      <dgm:prSet presAssocID="{D2ACAD94-1C64-4989-B39E-95D19D7322E0}" presName="node" presStyleLbl="node1" presStyleIdx="0" presStyleCnt="7" custScaleX="130839">
        <dgm:presLayoutVars>
          <dgm:bulletEnabled val="1"/>
        </dgm:presLayoutVars>
      </dgm:prSet>
      <dgm:spPr/>
    </dgm:pt>
    <dgm:pt modelId="{4F5D3FB2-9508-4B94-B52E-016B402B9A08}" type="pres">
      <dgm:prSet presAssocID="{D2ACAD94-1C64-4989-B39E-95D19D7322E0}" presName="spNode" presStyleCnt="0"/>
      <dgm:spPr/>
    </dgm:pt>
    <dgm:pt modelId="{CF8CA3E0-5263-4E7B-A358-365C12745DEC}" type="pres">
      <dgm:prSet presAssocID="{30620009-0100-4673-8B3C-C88C99545F77}" presName="sibTrans" presStyleLbl="sibTrans1D1" presStyleIdx="0" presStyleCnt="7"/>
      <dgm:spPr/>
    </dgm:pt>
    <dgm:pt modelId="{49FF256A-F8BD-4C61-8FE5-5DC3F8769D9C}" type="pres">
      <dgm:prSet presAssocID="{C8B3A163-173B-4AAC-89E7-6A61BF0B7169}" presName="node" presStyleLbl="node1" presStyleIdx="1" presStyleCnt="7" custScaleX="127375">
        <dgm:presLayoutVars>
          <dgm:bulletEnabled val="1"/>
        </dgm:presLayoutVars>
      </dgm:prSet>
      <dgm:spPr/>
    </dgm:pt>
    <dgm:pt modelId="{4014BC6E-637F-4884-BF41-B8637B7BE6DD}" type="pres">
      <dgm:prSet presAssocID="{C8B3A163-173B-4AAC-89E7-6A61BF0B7169}" presName="spNode" presStyleCnt="0"/>
      <dgm:spPr/>
    </dgm:pt>
    <dgm:pt modelId="{86F666C6-FEFE-4C11-90A4-7C3EA25DAC00}" type="pres">
      <dgm:prSet presAssocID="{11ED43E3-085E-422B-9AF8-F81DFBE3C8C3}" presName="sibTrans" presStyleLbl="sibTrans1D1" presStyleIdx="1" presStyleCnt="7"/>
      <dgm:spPr/>
    </dgm:pt>
    <dgm:pt modelId="{ACDFE278-FC20-4F21-895C-ECBA4A119AE4}" type="pres">
      <dgm:prSet presAssocID="{575C6FDF-6A11-48AD-ABEA-DEBB9725F616}" presName="node" presStyleLbl="node1" presStyleIdx="2" presStyleCnt="7" custScaleX="130349">
        <dgm:presLayoutVars>
          <dgm:bulletEnabled val="1"/>
        </dgm:presLayoutVars>
      </dgm:prSet>
      <dgm:spPr/>
    </dgm:pt>
    <dgm:pt modelId="{05F620D7-C492-4D40-8AFD-6C5E83F376FD}" type="pres">
      <dgm:prSet presAssocID="{575C6FDF-6A11-48AD-ABEA-DEBB9725F616}" presName="spNode" presStyleCnt="0"/>
      <dgm:spPr/>
    </dgm:pt>
    <dgm:pt modelId="{8B11E35E-0728-42FC-B17C-AB5480E27DC4}" type="pres">
      <dgm:prSet presAssocID="{1624279E-381E-4307-96B1-5D21B90D4894}" presName="sibTrans" presStyleLbl="sibTrans1D1" presStyleIdx="2" presStyleCnt="7"/>
      <dgm:spPr/>
    </dgm:pt>
    <dgm:pt modelId="{6B37E77F-763F-4D87-A44A-652847C3375D}" type="pres">
      <dgm:prSet presAssocID="{295E1337-7855-48B6-988C-0DD8105E04EB}" presName="node" presStyleLbl="node1" presStyleIdx="3" presStyleCnt="7" custScaleX="111791">
        <dgm:presLayoutVars>
          <dgm:bulletEnabled val="1"/>
        </dgm:presLayoutVars>
      </dgm:prSet>
      <dgm:spPr/>
    </dgm:pt>
    <dgm:pt modelId="{B7B027C5-3E2D-4A9D-A31A-0CA904E3A7D0}" type="pres">
      <dgm:prSet presAssocID="{295E1337-7855-48B6-988C-0DD8105E04EB}" presName="spNode" presStyleCnt="0"/>
      <dgm:spPr/>
    </dgm:pt>
    <dgm:pt modelId="{CA0D3216-8DCF-48CF-9209-115B52EAF731}" type="pres">
      <dgm:prSet presAssocID="{42382F77-C908-4FF7-8150-1A27967D68D6}" presName="sibTrans" presStyleLbl="sibTrans1D1" presStyleIdx="3" presStyleCnt="7"/>
      <dgm:spPr/>
    </dgm:pt>
    <dgm:pt modelId="{A9340AC0-A297-48B9-9E5E-9B7988F61C02}" type="pres">
      <dgm:prSet presAssocID="{99828F64-9B54-43FE-902E-CF8CBE35A9D1}" presName="node" presStyleLbl="node1" presStyleIdx="4" presStyleCnt="7" custScaleX="114040">
        <dgm:presLayoutVars>
          <dgm:bulletEnabled val="1"/>
        </dgm:presLayoutVars>
      </dgm:prSet>
      <dgm:spPr/>
    </dgm:pt>
    <dgm:pt modelId="{908929FB-DE74-40AE-B712-AC4B1FA589B9}" type="pres">
      <dgm:prSet presAssocID="{99828F64-9B54-43FE-902E-CF8CBE35A9D1}" presName="spNode" presStyleCnt="0"/>
      <dgm:spPr/>
    </dgm:pt>
    <dgm:pt modelId="{9170F7B6-09E0-44FD-AE51-21DD693FA6DE}" type="pres">
      <dgm:prSet presAssocID="{2DA4B2C3-C46B-49C1-9F0A-FA5DD29336CA}" presName="sibTrans" presStyleLbl="sibTrans1D1" presStyleIdx="4" presStyleCnt="7"/>
      <dgm:spPr/>
    </dgm:pt>
    <dgm:pt modelId="{0D9B2F3E-ECEB-47D9-88FF-C36F83821E7E}" type="pres">
      <dgm:prSet presAssocID="{36102DDD-F832-43A2-8294-CE5238756011}" presName="node" presStyleLbl="node1" presStyleIdx="5" presStyleCnt="7" custScaleX="118040">
        <dgm:presLayoutVars>
          <dgm:bulletEnabled val="1"/>
        </dgm:presLayoutVars>
      </dgm:prSet>
      <dgm:spPr/>
    </dgm:pt>
    <dgm:pt modelId="{56A40E2D-56D8-4839-8E05-15F7D068C62D}" type="pres">
      <dgm:prSet presAssocID="{36102DDD-F832-43A2-8294-CE5238756011}" presName="spNode" presStyleCnt="0"/>
      <dgm:spPr/>
    </dgm:pt>
    <dgm:pt modelId="{6DF10E82-30C7-47E5-AD72-11108E45F86A}" type="pres">
      <dgm:prSet presAssocID="{97148FBA-27A1-4A66-9CD9-96568E24BCD8}" presName="sibTrans" presStyleLbl="sibTrans1D1" presStyleIdx="5" presStyleCnt="7"/>
      <dgm:spPr/>
    </dgm:pt>
    <dgm:pt modelId="{63E52965-96B5-4BE7-99A0-D307465175DA}" type="pres">
      <dgm:prSet presAssocID="{BE02A109-CED7-4DF9-B4C8-54113058EDBC}" presName="node" presStyleLbl="node1" presStyleIdx="6" presStyleCnt="7" custScaleX="118521">
        <dgm:presLayoutVars>
          <dgm:bulletEnabled val="1"/>
        </dgm:presLayoutVars>
      </dgm:prSet>
      <dgm:spPr/>
    </dgm:pt>
    <dgm:pt modelId="{55B2FE05-2C8A-435C-86D8-D5BDF3714471}" type="pres">
      <dgm:prSet presAssocID="{BE02A109-CED7-4DF9-B4C8-54113058EDBC}" presName="spNode" presStyleCnt="0"/>
      <dgm:spPr/>
    </dgm:pt>
    <dgm:pt modelId="{BC6FC394-FC38-4D7A-8CE7-E93B09AB9F3D}" type="pres">
      <dgm:prSet presAssocID="{11CB1024-965E-4B70-901D-3B58D521E6CA}" presName="sibTrans" presStyleLbl="sibTrans1D1" presStyleIdx="6" presStyleCnt="7"/>
      <dgm:spPr/>
    </dgm:pt>
  </dgm:ptLst>
  <dgm:cxnLst>
    <dgm:cxn modelId="{D3EA8501-E22F-4C2C-BC5E-87956035EDAF}" type="presOf" srcId="{11CB1024-965E-4B70-901D-3B58D521E6CA}" destId="{BC6FC394-FC38-4D7A-8CE7-E93B09AB9F3D}" srcOrd="0" destOrd="0" presId="urn:microsoft.com/office/officeart/2005/8/layout/cycle5"/>
    <dgm:cxn modelId="{E18C9007-2742-4FE6-A665-2B0E424FCB40}" type="presOf" srcId="{1624279E-381E-4307-96B1-5D21B90D4894}" destId="{8B11E35E-0728-42FC-B17C-AB5480E27DC4}" srcOrd="0" destOrd="0" presId="urn:microsoft.com/office/officeart/2005/8/layout/cycle5"/>
    <dgm:cxn modelId="{1FE41A17-2327-4E21-9937-816D5A7F5723}" srcId="{AF940268-9957-4828-91D4-EBCA60EE640B}" destId="{C8B3A163-173B-4AAC-89E7-6A61BF0B7169}" srcOrd="1" destOrd="0" parTransId="{67C38883-4A98-46FE-92C1-DD24BB6D0823}" sibTransId="{11ED43E3-085E-422B-9AF8-F81DFBE3C8C3}"/>
    <dgm:cxn modelId="{F4502D25-A7E1-4A2D-8BBA-19C8761E151B}" type="presOf" srcId="{D2ACAD94-1C64-4989-B39E-95D19D7322E0}" destId="{860EE6AF-DB3C-4CFF-8FE9-06B5B6C25BDE}" srcOrd="0" destOrd="0" presId="urn:microsoft.com/office/officeart/2005/8/layout/cycle5"/>
    <dgm:cxn modelId="{9EF8EA25-1924-45C0-A80E-AAE568898882}" type="presOf" srcId="{99828F64-9B54-43FE-902E-CF8CBE35A9D1}" destId="{A9340AC0-A297-48B9-9E5E-9B7988F61C02}" srcOrd="0" destOrd="0" presId="urn:microsoft.com/office/officeart/2005/8/layout/cycle5"/>
    <dgm:cxn modelId="{C7A6562A-2A9A-4869-9759-95BFF9A9E90B}" srcId="{AF940268-9957-4828-91D4-EBCA60EE640B}" destId="{295E1337-7855-48B6-988C-0DD8105E04EB}" srcOrd="3" destOrd="0" parTransId="{5595E353-C888-4221-9D68-14CA9A6A140D}" sibTransId="{42382F77-C908-4FF7-8150-1A27967D68D6}"/>
    <dgm:cxn modelId="{186F1A34-A61A-432F-AEF5-D9F4B5E836D5}" srcId="{AF940268-9957-4828-91D4-EBCA60EE640B}" destId="{575C6FDF-6A11-48AD-ABEA-DEBB9725F616}" srcOrd="2" destOrd="0" parTransId="{90DABCCE-9369-4664-A74D-7C81B4E83250}" sibTransId="{1624279E-381E-4307-96B1-5D21B90D4894}"/>
    <dgm:cxn modelId="{D3FF885B-68FA-489A-8F35-EAFF5CD4F49D}" srcId="{AF940268-9957-4828-91D4-EBCA60EE640B}" destId="{BE02A109-CED7-4DF9-B4C8-54113058EDBC}" srcOrd="6" destOrd="0" parTransId="{73EF9D01-AE79-47B1-AAC5-9BEAC7EE2384}" sibTransId="{11CB1024-965E-4B70-901D-3B58D521E6CA}"/>
    <dgm:cxn modelId="{C51BCA44-D3C4-4C2F-B5D9-C858F5FCF165}" srcId="{AF940268-9957-4828-91D4-EBCA60EE640B}" destId="{D2ACAD94-1C64-4989-B39E-95D19D7322E0}" srcOrd="0" destOrd="0" parTransId="{42208315-C76A-4843-B0B3-52A073A19E5A}" sibTransId="{30620009-0100-4673-8B3C-C88C99545F77}"/>
    <dgm:cxn modelId="{0CCFD864-9C60-4638-80AE-22E09C5A7A37}" type="presOf" srcId="{2DA4B2C3-C46B-49C1-9F0A-FA5DD29336CA}" destId="{9170F7B6-09E0-44FD-AE51-21DD693FA6DE}" srcOrd="0" destOrd="0" presId="urn:microsoft.com/office/officeart/2005/8/layout/cycle5"/>
    <dgm:cxn modelId="{AD876967-90EA-4251-B7CC-45EE867E3B9B}" srcId="{AF940268-9957-4828-91D4-EBCA60EE640B}" destId="{99828F64-9B54-43FE-902E-CF8CBE35A9D1}" srcOrd="4" destOrd="0" parTransId="{CD5C8823-9048-483E-B885-66BB46B6BD01}" sibTransId="{2DA4B2C3-C46B-49C1-9F0A-FA5DD29336CA}"/>
    <dgm:cxn modelId="{29D72A75-7466-4360-8D90-52EF36AF9ED6}" type="presOf" srcId="{C8B3A163-173B-4AAC-89E7-6A61BF0B7169}" destId="{49FF256A-F8BD-4C61-8FE5-5DC3F8769D9C}" srcOrd="0" destOrd="0" presId="urn:microsoft.com/office/officeart/2005/8/layout/cycle5"/>
    <dgm:cxn modelId="{1AAB5D7C-0B8E-4D3A-A696-A716F1474E78}" type="presOf" srcId="{295E1337-7855-48B6-988C-0DD8105E04EB}" destId="{6B37E77F-763F-4D87-A44A-652847C3375D}" srcOrd="0" destOrd="0" presId="urn:microsoft.com/office/officeart/2005/8/layout/cycle5"/>
    <dgm:cxn modelId="{AB21B683-D7E8-4C55-9B59-BB314DA7175B}" type="presOf" srcId="{575C6FDF-6A11-48AD-ABEA-DEBB9725F616}" destId="{ACDFE278-FC20-4F21-895C-ECBA4A119AE4}" srcOrd="0" destOrd="0" presId="urn:microsoft.com/office/officeart/2005/8/layout/cycle5"/>
    <dgm:cxn modelId="{4EF93F87-5E6F-4236-AF15-47325ED1FB0C}" type="presOf" srcId="{11ED43E3-085E-422B-9AF8-F81DFBE3C8C3}" destId="{86F666C6-FEFE-4C11-90A4-7C3EA25DAC00}" srcOrd="0" destOrd="0" presId="urn:microsoft.com/office/officeart/2005/8/layout/cycle5"/>
    <dgm:cxn modelId="{D9EEEAA8-B84C-4704-AFC4-7F4C76859E10}" type="presOf" srcId="{42382F77-C908-4FF7-8150-1A27967D68D6}" destId="{CA0D3216-8DCF-48CF-9209-115B52EAF731}" srcOrd="0" destOrd="0" presId="urn:microsoft.com/office/officeart/2005/8/layout/cycle5"/>
    <dgm:cxn modelId="{3AB262C7-7776-4166-9A86-F728E69EB58B}" type="presOf" srcId="{AF940268-9957-4828-91D4-EBCA60EE640B}" destId="{4F940451-508E-40F0-BD8E-7AA179434FE2}" srcOrd="0" destOrd="0" presId="urn:microsoft.com/office/officeart/2005/8/layout/cycle5"/>
    <dgm:cxn modelId="{DD48B6C7-FF0C-46D1-BADA-F5B296F77FAD}" type="presOf" srcId="{36102DDD-F832-43A2-8294-CE5238756011}" destId="{0D9B2F3E-ECEB-47D9-88FF-C36F83821E7E}" srcOrd="0" destOrd="0" presId="urn:microsoft.com/office/officeart/2005/8/layout/cycle5"/>
    <dgm:cxn modelId="{7EC5E1CC-5C31-4FE6-B002-822E7FD131FF}" type="presOf" srcId="{30620009-0100-4673-8B3C-C88C99545F77}" destId="{CF8CA3E0-5263-4E7B-A358-365C12745DEC}" srcOrd="0" destOrd="0" presId="urn:microsoft.com/office/officeart/2005/8/layout/cycle5"/>
    <dgm:cxn modelId="{359BBECF-0777-471C-82C8-6FD8CD8AD8B5}" srcId="{AF940268-9957-4828-91D4-EBCA60EE640B}" destId="{36102DDD-F832-43A2-8294-CE5238756011}" srcOrd="5" destOrd="0" parTransId="{B380FF92-BC6C-4220-B7FD-982488FC85C4}" sibTransId="{97148FBA-27A1-4A66-9CD9-96568E24BCD8}"/>
    <dgm:cxn modelId="{650280DE-9E22-4FFB-8918-FFEF67E78155}" type="presOf" srcId="{97148FBA-27A1-4A66-9CD9-96568E24BCD8}" destId="{6DF10E82-30C7-47E5-AD72-11108E45F86A}" srcOrd="0" destOrd="0" presId="urn:microsoft.com/office/officeart/2005/8/layout/cycle5"/>
    <dgm:cxn modelId="{E6A368EB-29A3-4D4B-A2E6-4909152A6790}" type="presOf" srcId="{BE02A109-CED7-4DF9-B4C8-54113058EDBC}" destId="{63E52965-96B5-4BE7-99A0-D307465175DA}" srcOrd="0" destOrd="0" presId="urn:microsoft.com/office/officeart/2005/8/layout/cycle5"/>
    <dgm:cxn modelId="{54CB7FDD-D8ED-4F53-AB81-8D95FD8D7F15}" type="presParOf" srcId="{4F940451-508E-40F0-BD8E-7AA179434FE2}" destId="{860EE6AF-DB3C-4CFF-8FE9-06B5B6C25BDE}" srcOrd="0" destOrd="0" presId="urn:microsoft.com/office/officeart/2005/8/layout/cycle5"/>
    <dgm:cxn modelId="{3EE95174-0598-47EA-AD5D-7200B7C275BF}" type="presParOf" srcId="{4F940451-508E-40F0-BD8E-7AA179434FE2}" destId="{4F5D3FB2-9508-4B94-B52E-016B402B9A08}" srcOrd="1" destOrd="0" presId="urn:microsoft.com/office/officeart/2005/8/layout/cycle5"/>
    <dgm:cxn modelId="{FA416ED8-17CE-4639-B839-9467CBD5972E}" type="presParOf" srcId="{4F940451-508E-40F0-BD8E-7AA179434FE2}" destId="{CF8CA3E0-5263-4E7B-A358-365C12745DEC}" srcOrd="2" destOrd="0" presId="urn:microsoft.com/office/officeart/2005/8/layout/cycle5"/>
    <dgm:cxn modelId="{C4F09A87-D1AE-4B41-8307-13CD93AF0FD7}" type="presParOf" srcId="{4F940451-508E-40F0-BD8E-7AA179434FE2}" destId="{49FF256A-F8BD-4C61-8FE5-5DC3F8769D9C}" srcOrd="3" destOrd="0" presId="urn:microsoft.com/office/officeart/2005/8/layout/cycle5"/>
    <dgm:cxn modelId="{B10C2B50-5B4A-4023-8F51-050CE892072E}" type="presParOf" srcId="{4F940451-508E-40F0-BD8E-7AA179434FE2}" destId="{4014BC6E-637F-4884-BF41-B8637B7BE6DD}" srcOrd="4" destOrd="0" presId="urn:microsoft.com/office/officeart/2005/8/layout/cycle5"/>
    <dgm:cxn modelId="{5C59865A-5DD0-4392-BCB3-D54D8C35A224}" type="presParOf" srcId="{4F940451-508E-40F0-BD8E-7AA179434FE2}" destId="{86F666C6-FEFE-4C11-90A4-7C3EA25DAC00}" srcOrd="5" destOrd="0" presId="urn:microsoft.com/office/officeart/2005/8/layout/cycle5"/>
    <dgm:cxn modelId="{1A160858-166F-4E4B-B010-4CA23BC8CA4E}" type="presParOf" srcId="{4F940451-508E-40F0-BD8E-7AA179434FE2}" destId="{ACDFE278-FC20-4F21-895C-ECBA4A119AE4}" srcOrd="6" destOrd="0" presId="urn:microsoft.com/office/officeart/2005/8/layout/cycle5"/>
    <dgm:cxn modelId="{399528CF-3792-4D0B-A191-158263A664BD}" type="presParOf" srcId="{4F940451-508E-40F0-BD8E-7AA179434FE2}" destId="{05F620D7-C492-4D40-8AFD-6C5E83F376FD}" srcOrd="7" destOrd="0" presId="urn:microsoft.com/office/officeart/2005/8/layout/cycle5"/>
    <dgm:cxn modelId="{FC6D4E91-F399-42F2-A014-20D7B14527C7}" type="presParOf" srcId="{4F940451-508E-40F0-BD8E-7AA179434FE2}" destId="{8B11E35E-0728-42FC-B17C-AB5480E27DC4}" srcOrd="8" destOrd="0" presId="urn:microsoft.com/office/officeart/2005/8/layout/cycle5"/>
    <dgm:cxn modelId="{48F710AA-1F7C-4B4C-B4D5-2B2743FF33C9}" type="presParOf" srcId="{4F940451-508E-40F0-BD8E-7AA179434FE2}" destId="{6B37E77F-763F-4D87-A44A-652847C3375D}" srcOrd="9" destOrd="0" presId="urn:microsoft.com/office/officeart/2005/8/layout/cycle5"/>
    <dgm:cxn modelId="{B992EE58-DBDA-4A0B-BFD1-0D4AE8B9D6A3}" type="presParOf" srcId="{4F940451-508E-40F0-BD8E-7AA179434FE2}" destId="{B7B027C5-3E2D-4A9D-A31A-0CA904E3A7D0}" srcOrd="10" destOrd="0" presId="urn:microsoft.com/office/officeart/2005/8/layout/cycle5"/>
    <dgm:cxn modelId="{5CC2617E-5DAF-4A6F-A90D-D9B8FA683FBA}" type="presParOf" srcId="{4F940451-508E-40F0-BD8E-7AA179434FE2}" destId="{CA0D3216-8DCF-48CF-9209-115B52EAF731}" srcOrd="11" destOrd="0" presId="urn:microsoft.com/office/officeart/2005/8/layout/cycle5"/>
    <dgm:cxn modelId="{BD30A048-D252-4C11-9AC2-9E7516053711}" type="presParOf" srcId="{4F940451-508E-40F0-BD8E-7AA179434FE2}" destId="{A9340AC0-A297-48B9-9E5E-9B7988F61C02}" srcOrd="12" destOrd="0" presId="urn:microsoft.com/office/officeart/2005/8/layout/cycle5"/>
    <dgm:cxn modelId="{EC90EF70-2B17-4613-B3D6-D8B2A2978714}" type="presParOf" srcId="{4F940451-508E-40F0-BD8E-7AA179434FE2}" destId="{908929FB-DE74-40AE-B712-AC4B1FA589B9}" srcOrd="13" destOrd="0" presId="urn:microsoft.com/office/officeart/2005/8/layout/cycle5"/>
    <dgm:cxn modelId="{B16F0339-C1C9-4B89-B960-9412D085D464}" type="presParOf" srcId="{4F940451-508E-40F0-BD8E-7AA179434FE2}" destId="{9170F7B6-09E0-44FD-AE51-21DD693FA6DE}" srcOrd="14" destOrd="0" presId="urn:microsoft.com/office/officeart/2005/8/layout/cycle5"/>
    <dgm:cxn modelId="{33FEFCB1-A8A5-477B-A113-3284472476AD}" type="presParOf" srcId="{4F940451-508E-40F0-BD8E-7AA179434FE2}" destId="{0D9B2F3E-ECEB-47D9-88FF-C36F83821E7E}" srcOrd="15" destOrd="0" presId="urn:microsoft.com/office/officeart/2005/8/layout/cycle5"/>
    <dgm:cxn modelId="{12111BB7-7D19-4C20-B11D-8D5953654A3B}" type="presParOf" srcId="{4F940451-508E-40F0-BD8E-7AA179434FE2}" destId="{56A40E2D-56D8-4839-8E05-15F7D068C62D}" srcOrd="16" destOrd="0" presId="urn:microsoft.com/office/officeart/2005/8/layout/cycle5"/>
    <dgm:cxn modelId="{CBAB489B-1D98-4D99-BB3F-00769BF57906}" type="presParOf" srcId="{4F940451-508E-40F0-BD8E-7AA179434FE2}" destId="{6DF10E82-30C7-47E5-AD72-11108E45F86A}" srcOrd="17" destOrd="0" presId="urn:microsoft.com/office/officeart/2005/8/layout/cycle5"/>
    <dgm:cxn modelId="{A6C55033-286D-46C0-B386-147800923C55}" type="presParOf" srcId="{4F940451-508E-40F0-BD8E-7AA179434FE2}" destId="{63E52965-96B5-4BE7-99A0-D307465175DA}" srcOrd="18" destOrd="0" presId="urn:microsoft.com/office/officeart/2005/8/layout/cycle5"/>
    <dgm:cxn modelId="{33875A7E-6CFC-439C-BE18-33F773B2D9C3}" type="presParOf" srcId="{4F940451-508E-40F0-BD8E-7AA179434FE2}" destId="{55B2FE05-2C8A-435C-86D8-D5BDF3714471}" srcOrd="19" destOrd="0" presId="urn:microsoft.com/office/officeart/2005/8/layout/cycle5"/>
    <dgm:cxn modelId="{46722F84-3A34-4508-903F-611BDDA4B613}" type="presParOf" srcId="{4F940451-508E-40F0-BD8E-7AA179434FE2}" destId="{BC6FC394-FC38-4D7A-8CE7-E93B09AB9F3D}" srcOrd="20" destOrd="0" presId="urn:microsoft.com/office/officeart/2005/8/layout/cycle5"/>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EE6AF-DB3C-4CFF-8FE9-06B5B6C25BDE}">
      <dsp:nvSpPr>
        <dsp:cNvPr id="0" name=""/>
        <dsp:cNvSpPr/>
      </dsp:nvSpPr>
      <dsp:spPr>
        <a:xfrm>
          <a:off x="3506876" y="3704"/>
          <a:ext cx="1699294" cy="844199"/>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Understand my rights</a:t>
          </a:r>
        </a:p>
      </dsp:txBody>
      <dsp:txXfrm>
        <a:off x="3548086" y="44914"/>
        <a:ext cx="1616874" cy="761779"/>
      </dsp:txXfrm>
    </dsp:sp>
    <dsp:sp modelId="{CF8CA3E0-5263-4E7B-A358-365C12745DEC}">
      <dsp:nvSpPr>
        <dsp:cNvPr id="0" name=""/>
        <dsp:cNvSpPr/>
      </dsp:nvSpPr>
      <dsp:spPr>
        <a:xfrm>
          <a:off x="1947199" y="425804"/>
          <a:ext cx="4818648" cy="4818648"/>
        </a:xfrm>
        <a:custGeom>
          <a:avLst/>
          <a:gdLst/>
          <a:ahLst/>
          <a:cxnLst/>
          <a:rect l="0" t="0" r="0" b="0"/>
          <a:pathLst>
            <a:path>
              <a:moveTo>
                <a:pt x="3385732" y="206719"/>
              </a:moveTo>
              <a:arcTo wR="2409324" hR="2409324" stAng="17634455" swAng="589782"/>
            </a:path>
          </a:pathLst>
        </a:custGeom>
        <a:noFill/>
        <a:ln w="508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 modelId="{49FF256A-F8BD-4C61-8FE5-5DC3F8769D9C}">
      <dsp:nvSpPr>
        <dsp:cNvPr id="0" name=""/>
        <dsp:cNvSpPr/>
      </dsp:nvSpPr>
      <dsp:spPr>
        <a:xfrm>
          <a:off x="5413056" y="910840"/>
          <a:ext cx="1654305" cy="844199"/>
        </a:xfrm>
        <a:prstGeom prst="roundRect">
          <a:avLst/>
        </a:prstGeom>
        <a:solidFill>
          <a:schemeClr val="accent4">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A chance to be involved</a:t>
          </a:r>
        </a:p>
      </dsp:txBody>
      <dsp:txXfrm>
        <a:off x="5454266" y="952050"/>
        <a:ext cx="1571885" cy="761779"/>
      </dsp:txXfrm>
    </dsp:sp>
    <dsp:sp modelId="{86F666C6-FEFE-4C11-90A4-7C3EA25DAC00}">
      <dsp:nvSpPr>
        <dsp:cNvPr id="0" name=""/>
        <dsp:cNvSpPr/>
      </dsp:nvSpPr>
      <dsp:spPr>
        <a:xfrm>
          <a:off x="1947199" y="425804"/>
          <a:ext cx="4818648" cy="4818648"/>
        </a:xfrm>
        <a:custGeom>
          <a:avLst/>
          <a:gdLst/>
          <a:ahLst/>
          <a:cxnLst/>
          <a:rect l="0" t="0" r="0" b="0"/>
          <a:pathLst>
            <a:path>
              <a:moveTo>
                <a:pt x="4661189" y="1552619"/>
              </a:moveTo>
              <a:arcTo wR="2409324" hR="2409324" stAng="20350264" swAng="1064167"/>
            </a:path>
          </a:pathLst>
        </a:custGeom>
        <a:noFill/>
        <a:ln w="50800" cap="flat" cmpd="sng" algn="ctr">
          <a:solidFill>
            <a:schemeClr val="accent3"/>
          </a:solidFill>
          <a:prstDash val="solid"/>
          <a:miter lim="800000"/>
          <a:tailEnd type="arrow"/>
        </a:ln>
        <a:effectLst/>
      </dsp:spPr>
      <dsp:style>
        <a:lnRef idx="1">
          <a:scrgbClr r="0" g="0" b="0"/>
        </a:lnRef>
        <a:fillRef idx="0">
          <a:scrgbClr r="0" g="0" b="0"/>
        </a:fillRef>
        <a:effectRef idx="0">
          <a:scrgbClr r="0" g="0" b="0"/>
        </a:effectRef>
        <a:fontRef idx="minor"/>
      </dsp:style>
    </dsp:sp>
    <dsp:sp modelId="{ACDFE278-FC20-4F21-895C-ECBA4A119AE4}">
      <dsp:nvSpPr>
        <dsp:cNvPr id="0" name=""/>
        <dsp:cNvSpPr/>
      </dsp:nvSpPr>
      <dsp:spPr>
        <a:xfrm>
          <a:off x="5858975" y="2949154"/>
          <a:ext cx="1692930" cy="844199"/>
        </a:xfrm>
        <a:prstGeom prst="roundRect">
          <a:avLst/>
        </a:prstGeom>
        <a:solidFill>
          <a:schemeClr val="accent4">
            <a:hueOff val="0"/>
            <a:satOff val="0"/>
            <a:lumOff val="0"/>
            <a:alpha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Remember it’s my choice</a:t>
          </a:r>
        </a:p>
      </dsp:txBody>
      <dsp:txXfrm>
        <a:off x="5900185" y="2990364"/>
        <a:ext cx="1610510" cy="761779"/>
      </dsp:txXfrm>
    </dsp:sp>
    <dsp:sp modelId="{8B11E35E-0728-42FC-B17C-AB5480E27DC4}">
      <dsp:nvSpPr>
        <dsp:cNvPr id="0" name=""/>
        <dsp:cNvSpPr/>
      </dsp:nvSpPr>
      <dsp:spPr>
        <a:xfrm>
          <a:off x="1947199" y="425804"/>
          <a:ext cx="4818648" cy="4818648"/>
        </a:xfrm>
        <a:custGeom>
          <a:avLst/>
          <a:gdLst/>
          <a:ahLst/>
          <a:cxnLst/>
          <a:rect l="0" t="0" r="0" b="0"/>
          <a:pathLst>
            <a:path>
              <a:moveTo>
                <a:pt x="4536161" y="3541316"/>
              </a:moveTo>
              <a:arcTo wR="2409324" hR="2409324" stAng="1681427" swAng="835271"/>
            </a:path>
          </a:pathLst>
        </a:custGeom>
        <a:noFill/>
        <a:ln w="508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sp>
    <dsp:sp modelId="{6B37E77F-763F-4D87-A44A-652847C3375D}">
      <dsp:nvSpPr>
        <dsp:cNvPr id="0" name=""/>
        <dsp:cNvSpPr/>
      </dsp:nvSpPr>
      <dsp:spPr>
        <a:xfrm>
          <a:off x="4675937" y="4583754"/>
          <a:ext cx="1451905" cy="844199"/>
        </a:xfrm>
        <a:prstGeom prst="roundRect">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Value me</a:t>
          </a:r>
        </a:p>
      </dsp:txBody>
      <dsp:txXfrm>
        <a:off x="4717147" y="4624964"/>
        <a:ext cx="1369485" cy="761779"/>
      </dsp:txXfrm>
    </dsp:sp>
    <dsp:sp modelId="{CA0D3216-8DCF-48CF-9209-115B52EAF731}">
      <dsp:nvSpPr>
        <dsp:cNvPr id="0" name=""/>
        <dsp:cNvSpPr/>
      </dsp:nvSpPr>
      <dsp:spPr>
        <a:xfrm>
          <a:off x="1947199" y="425804"/>
          <a:ext cx="4818648" cy="4818648"/>
        </a:xfrm>
        <a:custGeom>
          <a:avLst/>
          <a:gdLst/>
          <a:ahLst/>
          <a:cxnLst/>
          <a:rect l="0" t="0" r="0" b="0"/>
          <a:pathLst>
            <a:path>
              <a:moveTo>
                <a:pt x="2604621" y="4810719"/>
              </a:moveTo>
              <a:arcTo wR="2409324" hR="2409324" stAng="5121034" swAng="536917"/>
            </a:path>
          </a:pathLst>
        </a:custGeom>
        <a:noFill/>
        <a:ln w="50800" cap="flat" cmpd="sng" algn="ctr">
          <a:solidFill>
            <a:schemeClr val="accent5"/>
          </a:solidFill>
          <a:prstDash val="solid"/>
          <a:miter lim="800000"/>
          <a:tailEnd type="arrow"/>
        </a:ln>
        <a:effectLst/>
      </dsp:spPr>
      <dsp:style>
        <a:lnRef idx="1">
          <a:scrgbClr r="0" g="0" b="0"/>
        </a:lnRef>
        <a:fillRef idx="0">
          <a:scrgbClr r="0" g="0" b="0"/>
        </a:fillRef>
        <a:effectRef idx="0">
          <a:scrgbClr r="0" g="0" b="0"/>
        </a:effectRef>
        <a:fontRef idx="minor"/>
      </dsp:style>
    </dsp:sp>
    <dsp:sp modelId="{A9340AC0-A297-48B9-9E5E-9B7988F61C02}">
      <dsp:nvSpPr>
        <dsp:cNvPr id="0" name=""/>
        <dsp:cNvSpPr/>
      </dsp:nvSpPr>
      <dsp:spPr>
        <a:xfrm>
          <a:off x="2570599" y="4583754"/>
          <a:ext cx="1481114" cy="844199"/>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Support me</a:t>
          </a:r>
        </a:p>
      </dsp:txBody>
      <dsp:txXfrm>
        <a:off x="2611809" y="4624964"/>
        <a:ext cx="1398694" cy="761779"/>
      </dsp:txXfrm>
    </dsp:sp>
    <dsp:sp modelId="{9170F7B6-09E0-44FD-AE51-21DD693FA6DE}">
      <dsp:nvSpPr>
        <dsp:cNvPr id="0" name=""/>
        <dsp:cNvSpPr/>
      </dsp:nvSpPr>
      <dsp:spPr>
        <a:xfrm>
          <a:off x="1947199" y="425804"/>
          <a:ext cx="4818648" cy="4818648"/>
        </a:xfrm>
        <a:custGeom>
          <a:avLst/>
          <a:gdLst/>
          <a:ahLst/>
          <a:cxnLst/>
          <a:rect l="0" t="0" r="0" b="0"/>
          <a:pathLst>
            <a:path>
              <a:moveTo>
                <a:pt x="617299" y="4019756"/>
              </a:moveTo>
              <a:arcTo wR="2409324" hR="2409324" stAng="8283302" swAng="835271"/>
            </a:path>
          </a:pathLst>
        </a:custGeom>
        <a:noFill/>
        <a:ln w="50800" cap="flat" cmpd="sng" algn="ctr">
          <a:solidFill>
            <a:schemeClr val="accent6">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9B2F3E-ECEB-47D9-88FF-C36F83821E7E}">
      <dsp:nvSpPr>
        <dsp:cNvPr id="0" name=""/>
        <dsp:cNvSpPr/>
      </dsp:nvSpPr>
      <dsp:spPr>
        <a:xfrm>
          <a:off x="1241073" y="2949154"/>
          <a:ext cx="1533065" cy="844199"/>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Work together</a:t>
          </a:r>
        </a:p>
      </dsp:txBody>
      <dsp:txXfrm>
        <a:off x="1282283" y="2990364"/>
        <a:ext cx="1450645" cy="761779"/>
      </dsp:txXfrm>
    </dsp:sp>
    <dsp:sp modelId="{6DF10E82-30C7-47E5-AD72-11108E45F86A}">
      <dsp:nvSpPr>
        <dsp:cNvPr id="0" name=""/>
        <dsp:cNvSpPr/>
      </dsp:nvSpPr>
      <dsp:spPr>
        <a:xfrm>
          <a:off x="1947199" y="425804"/>
          <a:ext cx="4818648" cy="4818648"/>
        </a:xfrm>
        <a:custGeom>
          <a:avLst/>
          <a:gdLst/>
          <a:ahLst/>
          <a:cxnLst/>
          <a:rect l="0" t="0" r="0" b="0"/>
          <a:pathLst>
            <a:path>
              <a:moveTo>
                <a:pt x="3509" y="2279332"/>
              </a:moveTo>
              <a:arcTo wR="2409324" hR="2409324" stAng="10985569" swAng="1064167"/>
            </a:path>
          </a:pathLst>
        </a:custGeom>
        <a:noFill/>
        <a:ln w="50800" cap="flat" cmpd="sng" algn="ctr">
          <a:solidFill>
            <a:schemeClr val="accent2">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3E52965-96B5-4BE7-99A0-D307465175DA}">
      <dsp:nvSpPr>
        <dsp:cNvPr id="0" name=""/>
        <dsp:cNvSpPr/>
      </dsp:nvSpPr>
      <dsp:spPr>
        <a:xfrm>
          <a:off x="1703181" y="910840"/>
          <a:ext cx="1539312" cy="844199"/>
        </a:xfrm>
        <a:prstGeom prst="roundRect">
          <a:avLst/>
        </a:prstGeom>
        <a:solidFill>
          <a:schemeClr val="accent5">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Keep in touch</a:t>
          </a:r>
        </a:p>
      </dsp:txBody>
      <dsp:txXfrm>
        <a:off x="1744391" y="952050"/>
        <a:ext cx="1456892" cy="761779"/>
      </dsp:txXfrm>
    </dsp:sp>
    <dsp:sp modelId="{BC6FC394-FC38-4D7A-8CE7-E93B09AB9F3D}">
      <dsp:nvSpPr>
        <dsp:cNvPr id="0" name=""/>
        <dsp:cNvSpPr/>
      </dsp:nvSpPr>
      <dsp:spPr>
        <a:xfrm>
          <a:off x="1947199" y="425804"/>
          <a:ext cx="4818648" cy="4818648"/>
        </a:xfrm>
        <a:custGeom>
          <a:avLst/>
          <a:gdLst/>
          <a:ahLst/>
          <a:cxnLst/>
          <a:rect l="0" t="0" r="0" b="0"/>
          <a:pathLst>
            <a:path>
              <a:moveTo>
                <a:pt x="1071220" y="405747"/>
              </a:moveTo>
              <a:arcTo wR="2409324" hR="2409324" stAng="14175763" swAng="589782"/>
            </a:path>
          </a:pathLst>
        </a:custGeom>
        <a:noFill/>
        <a:ln w="50800" cap="flat" cmpd="sng" algn="ctr">
          <a:solidFill>
            <a:schemeClr val="accent5">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defRPr>
            </a:lvl1pPr>
          </a:lstStyle>
          <a:p>
            <a:fld id="{58C97C9D-FBFB-40CE-BD6C-F32F24F8C78C}" type="datetimeFigureOut">
              <a:rPr lang="en-GB" smtClean="0"/>
              <a:pPr/>
              <a:t>25/08/2025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ED49131F-A197-47F9-BC84-F69BD5C7278D}" type="slidenum">
              <a:rPr lang="en-GB" smtClean="0"/>
              <a:pPr/>
              <a:t>‹#›</a:t>
            </a:fld>
            <a:endParaRPr lang="en-GB"/>
          </a:p>
        </p:txBody>
      </p:sp>
    </p:spTree>
    <p:extLst>
      <p:ext uri="{BB962C8B-B14F-4D97-AF65-F5344CB8AC3E}">
        <p14:creationId xmlns:p14="http://schemas.microsoft.com/office/powerpoint/2010/main" val="76497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herightway.scot/resour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guidance-assemblies-lessons/child-friendly-crc-text-and-ic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ypcs.org.uk/#:~:text=The%20Children%20and%20Young%20People's%20Commissioner%20Scotland%20is%20Bruce%20Adamson,of%20children%20and%20young%20peopl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ypcs.org.uk/rights/uncrc/articl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hildrensparliament.org.uk/education-refor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MHQzlXsrt2U"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dignityinschool.childrensparliament.org.uk/" TargetMode="External"/><Relationship Id="rId4" Type="http://schemas.openxmlformats.org/officeDocument/2006/relationships/hyperlink" Target="https://investigates.childrensparliament.org.uk/"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tatic1.squarespace.com/static/5cee5bd0687a1500015b5a9f/t/5f71c92b8bc67827189fc65b/1601292625763/Activate_your_rights_Pack_V4.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investigates.childrensparliament.org.uk/wp-content/uploads/2022/04/Sandys-Story-1.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essionlab.com/methods/open-fis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youtube.com/watch?v=6442YcvEUH8"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1</a:t>
            </a:fld>
            <a:endParaRPr lang="en-GB"/>
          </a:p>
        </p:txBody>
      </p:sp>
    </p:spTree>
    <p:extLst>
      <p:ext uri="{BB962C8B-B14F-4D97-AF65-F5344CB8AC3E}">
        <p14:creationId xmlns:p14="http://schemas.microsoft.com/office/powerpoint/2010/main" val="648326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Facilitator Notes: Our Learning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slide is intended to support discussions and connections to place - you may wish to link this to the school learning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wish to </a:t>
            </a:r>
            <a:r>
              <a:rPr lang="en-GB" i="0" dirty="0"/>
              <a:t>ask young people to locate where they are from, can they find it on this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the issues that are </a:t>
            </a:r>
            <a:r>
              <a:rPr lang="en-US" dirty="0">
                <a:highlight>
                  <a:srgbClr val="FFFF00"/>
                </a:highlight>
                <a:latin typeface="Segoe UI" panose="020B0502040204020203" pitchFamily="34" charset="0"/>
                <a:cs typeface="Segoe UI" panose="020B0502040204020203" pitchFamily="34" charset="0"/>
              </a:rPr>
              <a:t>important to children and young people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slide includes a map of Scotland but you may wish to include more localised information. This slide is intended to encourage conversation about children and young people having similar, different and collective views.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r>
              <a:rPr lang="en-GB" i="0" dirty="0"/>
              <a:t>You may wish to ask your group why it’s important to have many views from children and young people on issues that affect them, instead of just having a few.</a:t>
            </a:r>
          </a:p>
          <a:p>
            <a:endParaRPr lang="en-GB" i="0" dirty="0"/>
          </a:p>
        </p:txBody>
      </p:sp>
      <p:sp>
        <p:nvSpPr>
          <p:cNvPr id="4" name="Slide Number Placeholder 3"/>
          <p:cNvSpPr>
            <a:spLocks noGrp="1"/>
          </p:cNvSpPr>
          <p:nvPr>
            <p:ph type="sldNum" sz="quarter" idx="5"/>
          </p:nvPr>
        </p:nvSpPr>
        <p:spPr/>
        <p:txBody>
          <a:bodyPr/>
          <a:lstStyle/>
          <a:p>
            <a:fld id="{BA3C5A9C-1EDE-4F57-8013-6E36B0A3A2EB}" type="slidenum">
              <a:rPr lang="en-GB" smtClean="0"/>
              <a:t>12</a:t>
            </a:fld>
            <a:endParaRPr lang="en-GB"/>
          </a:p>
        </p:txBody>
      </p:sp>
    </p:spTree>
    <p:extLst>
      <p:ext uri="{BB962C8B-B14F-4D97-AF65-F5344CB8AC3E}">
        <p14:creationId xmlns:p14="http://schemas.microsoft.com/office/powerpoint/2010/main" val="207555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Facilitator Notes: Creating a Youth Voice Charter </a:t>
            </a:r>
          </a:p>
          <a:p>
            <a:endParaRPr lang="en-GB" b="0" i="0" dirty="0"/>
          </a:p>
          <a:p>
            <a:r>
              <a:rPr lang="en-GB" b="0" dirty="0"/>
              <a:t>As an example, the next slide includes the regional Youth Voice Charter from Forth Valley and West Lothian. </a:t>
            </a:r>
          </a:p>
          <a:p>
            <a:endParaRPr lang="en-GB" dirty="0"/>
          </a:p>
          <a:p>
            <a:r>
              <a:rPr lang="en-GB" dirty="0"/>
              <a:t>https://blogs.glowscotland.org.uk/glowblogs/fvwlric/youth-voice/ </a:t>
            </a:r>
          </a:p>
        </p:txBody>
      </p:sp>
      <p:sp>
        <p:nvSpPr>
          <p:cNvPr id="4" name="Slide Number Placeholder 3"/>
          <p:cNvSpPr>
            <a:spLocks noGrp="1"/>
          </p:cNvSpPr>
          <p:nvPr>
            <p:ph type="sldNum" sz="quarter" idx="5"/>
          </p:nvPr>
        </p:nvSpPr>
        <p:spPr/>
        <p:txBody>
          <a:bodyPr/>
          <a:lstStyle/>
          <a:p>
            <a:fld id="{ED49131F-A197-47F9-BC84-F69BD5C7278D}" type="slidenum">
              <a:rPr lang="en-GB" smtClean="0"/>
              <a:pPr/>
              <a:t>13</a:t>
            </a:fld>
            <a:endParaRPr lang="en-GB"/>
          </a:p>
        </p:txBody>
      </p:sp>
    </p:spTree>
    <p:extLst>
      <p:ext uri="{BB962C8B-B14F-4D97-AF65-F5344CB8AC3E}">
        <p14:creationId xmlns:p14="http://schemas.microsoft.com/office/powerpoint/2010/main" val="77426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Example Youth Voice Charter </a:t>
            </a:r>
          </a:p>
          <a:p>
            <a:endParaRPr lang="en-GB" b="1" dirty="0"/>
          </a:p>
          <a:p>
            <a:r>
              <a:rPr lang="en-GB" dirty="0"/>
              <a:t>Show the group the charter and read through the statements. </a:t>
            </a:r>
          </a:p>
          <a:p>
            <a:r>
              <a:rPr lang="en-GB" dirty="0"/>
              <a:t>Which statements do the children and young people you work with feel are most important? Is there anything they feel is missing from the charter? </a:t>
            </a:r>
          </a:p>
          <a:p>
            <a:r>
              <a:rPr lang="en-GB" dirty="0"/>
              <a:t>Explain to the group that in Forth Valley &amp; West Lothian, this charter has been agreed across the region and explain that </a:t>
            </a:r>
            <a:r>
              <a:rPr lang="en-GB" b="1" dirty="0"/>
              <a:t>all</a:t>
            </a:r>
            <a:r>
              <a:rPr lang="en-GB" dirty="0"/>
              <a:t> staff who support youth voice within the 4 local authorities must adhere to these guiding principles.</a:t>
            </a:r>
          </a:p>
          <a:p>
            <a:endParaRPr lang="en-GB" i="1" dirty="0"/>
          </a:p>
          <a:p>
            <a:r>
              <a:rPr lang="en-GB" b="1" i="0" dirty="0"/>
              <a:t>Additional Information</a:t>
            </a:r>
            <a:r>
              <a:rPr lang="en-GB" b="1" i="1" dirty="0"/>
              <a:t>: </a:t>
            </a:r>
            <a:r>
              <a:rPr lang="en-GB" i="1" dirty="0"/>
              <a:t>This charter was created in Spring 2023 based on the views of over 650 children and young people. It was put together by individuals who are involved in youth voice groups (e.g. youth forums, pupil councils, Members of the Scottish Youth Parliament). Young people selected the final visual charter design. </a:t>
            </a:r>
          </a:p>
          <a:p>
            <a:endParaRPr lang="en-GB" i="1" dirty="0"/>
          </a:p>
        </p:txBody>
      </p:sp>
      <p:sp>
        <p:nvSpPr>
          <p:cNvPr id="4" name="Slide Number Placeholder 3"/>
          <p:cNvSpPr>
            <a:spLocks noGrp="1"/>
          </p:cNvSpPr>
          <p:nvPr>
            <p:ph type="sldNum" sz="quarter" idx="5"/>
          </p:nvPr>
        </p:nvSpPr>
        <p:spPr/>
        <p:txBody>
          <a:bodyPr/>
          <a:lstStyle/>
          <a:p>
            <a:fld id="{BA3C5A9C-1EDE-4F57-8013-6E36B0A3A2EB}" type="slidenum">
              <a:rPr lang="en-GB" smtClean="0"/>
              <a:t>14</a:t>
            </a:fld>
            <a:endParaRPr lang="en-GB"/>
          </a:p>
        </p:txBody>
      </p:sp>
    </p:spTree>
    <p:extLst>
      <p:ext uri="{BB962C8B-B14F-4D97-AF65-F5344CB8AC3E}">
        <p14:creationId xmlns:p14="http://schemas.microsoft.com/office/powerpoint/2010/main" val="252298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Facilitator Notes: Our Youth Voice Charter</a:t>
            </a:r>
          </a:p>
          <a:p>
            <a:endParaRPr lang="en-GB" b="1" i="0" dirty="0"/>
          </a:p>
          <a:p>
            <a:r>
              <a:rPr lang="en-GB" sz="1200" dirty="0">
                <a:effectLst/>
                <a:ea typeface="Times New Roman" panose="02020603050405020304" pitchFamily="18" charset="0"/>
                <a:cs typeface="Arial"/>
              </a:rPr>
              <a:t>You may wish to link this section to any existing youth voice charters within your setting – such as school, classroom or community charters. Any pre-existing charters must present clear guidelines and principles to adults on how they should engage with children and young people when they are looking to consult them.</a:t>
            </a:r>
          </a:p>
          <a:p>
            <a:r>
              <a:rPr lang="en-GB" sz="1200" dirty="0">
                <a:effectLst/>
                <a:ea typeface="Times New Roman" panose="02020603050405020304" pitchFamily="18" charset="0"/>
                <a:cs typeface="Arial"/>
              </a:rPr>
              <a:t>If you do not have a pre-existing youth voice charter, </a:t>
            </a:r>
            <a:r>
              <a:rPr lang="en-GB" sz="1200" b="0" i="0" dirty="0">
                <a:effectLst/>
                <a:highlight>
                  <a:srgbClr val="FFFF00"/>
                </a:highlight>
                <a:ea typeface="Times New Roman" panose="02020603050405020304" pitchFamily="18" charset="0"/>
                <a:cs typeface="Arial"/>
              </a:rPr>
              <a:t>p</a:t>
            </a:r>
            <a:r>
              <a:rPr lang="en-GB" b="0" i="0" dirty="0">
                <a:highlight>
                  <a:srgbClr val="FFFF00"/>
                </a:highlight>
              </a:rPr>
              <a:t>lease refer to the guidance in the Implementation Guide and </a:t>
            </a:r>
            <a:r>
              <a:rPr lang="en-GB" sz="1200" dirty="0">
                <a:effectLst/>
                <a:ea typeface="Times New Roman" panose="02020603050405020304" pitchFamily="18" charset="0"/>
                <a:cs typeface="Arial"/>
              </a:rPr>
              <a:t>you may wish to use some time in this section to begin to create one with the group. </a:t>
            </a:r>
          </a:p>
          <a:p>
            <a:endParaRPr lang="en-GB" sz="1200" b="1" i="0" dirty="0">
              <a:effectLst/>
              <a:cs typeface="Arial"/>
            </a:endParaRPr>
          </a:p>
          <a:p>
            <a:r>
              <a:rPr lang="en-GB" sz="1200" b="1" i="0" dirty="0">
                <a:effectLst/>
                <a:cs typeface="Arial"/>
              </a:rPr>
              <a:t>If your local authority/organisation already has a youth voice charter you can use this OR you can choose to create your own for your setting.</a:t>
            </a:r>
            <a:endParaRPr lang="en-GB" sz="1200" b="0" i="0" dirty="0">
              <a:effectLst/>
              <a:cs typeface="Arial"/>
            </a:endParaRPr>
          </a:p>
        </p:txBody>
      </p:sp>
      <p:sp>
        <p:nvSpPr>
          <p:cNvPr id="4" name="Slide Number Placeholder 3"/>
          <p:cNvSpPr>
            <a:spLocks noGrp="1"/>
          </p:cNvSpPr>
          <p:nvPr>
            <p:ph type="sldNum" sz="quarter" idx="5"/>
          </p:nvPr>
        </p:nvSpPr>
        <p:spPr/>
        <p:txBody>
          <a:bodyPr/>
          <a:lstStyle/>
          <a:p>
            <a:fld id="{BA3C5A9C-1EDE-4F57-8013-6E36B0A3A2EB}" type="slidenum">
              <a:rPr lang="en-GB" smtClean="0"/>
              <a:t>15</a:t>
            </a:fld>
            <a:endParaRPr lang="en-GB"/>
          </a:p>
        </p:txBody>
      </p:sp>
    </p:spTree>
    <p:extLst>
      <p:ext uri="{BB962C8B-B14F-4D97-AF65-F5344CB8AC3E}">
        <p14:creationId xmlns:p14="http://schemas.microsoft.com/office/powerpoint/2010/main" val="245689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Facilitator Notes: Having our voice heard</a:t>
            </a:r>
          </a:p>
          <a:p>
            <a:endParaRPr lang="en-GB" sz="1200" b="1" dirty="0"/>
          </a:p>
          <a:p>
            <a:r>
              <a:rPr lang="en-GB" sz="1200" dirty="0"/>
              <a:t>This activity is intended to gather some baseline data around youth voice and begin conversations about how children and young people can express themselves and be heard. </a:t>
            </a:r>
          </a:p>
          <a:p>
            <a:r>
              <a:rPr lang="en-GB" sz="1200" b="0" dirty="0"/>
              <a:t>Discuss why it is important to be heard and ask the group to explain why they think this.   You may wish to ask young people for examples when they have felt their voice has (or hasn’t) been heard on a matter that affected them. </a:t>
            </a:r>
          </a:p>
          <a:p>
            <a:r>
              <a:rPr lang="en-GB" sz="1200" b="0" dirty="0"/>
              <a:t>For example, a young person may have helped an adult make a decision in school or in the community.  School groups, pupil council, eco committees, youth groups and clubs in the community are all ways in which young people can have their voices heard.  </a:t>
            </a:r>
          </a:p>
          <a:p>
            <a:endParaRPr lang="en-GB" sz="1200" dirty="0"/>
          </a:p>
          <a:p>
            <a:pPr algn="l"/>
            <a:r>
              <a:rPr lang="en-GB" sz="1200" b="1" dirty="0"/>
              <a:t>Activity: </a:t>
            </a:r>
            <a:r>
              <a:rPr lang="en-GB" sz="1200" b="0" dirty="0"/>
              <a:t>Ask young people discuss, draw, write or make a mind map, illustrative poster or cartoon to answer one or both of these questions: </a:t>
            </a:r>
          </a:p>
          <a:p>
            <a:pPr algn="l"/>
            <a:endParaRPr lang="en-GB" sz="1200" b="1" dirty="0"/>
          </a:p>
          <a:p>
            <a:pPr marL="171450" indent="-171450" algn="l">
              <a:buFont typeface="Arial" panose="020B0604020202020204" pitchFamily="34" charset="0"/>
              <a:buChar char="•"/>
            </a:pPr>
            <a:r>
              <a:rPr lang="en-GB" sz="1200" dirty="0"/>
              <a:t>Why is it important to have your voice heard by adults? </a:t>
            </a:r>
          </a:p>
          <a:p>
            <a:pPr marL="171450" indent="-171450" algn="l">
              <a:buFont typeface="Arial" panose="020B0604020202020204" pitchFamily="34" charset="0"/>
              <a:buChar char="•"/>
            </a:pPr>
            <a:r>
              <a:rPr lang="en-GB" sz="1200" dirty="0"/>
              <a:t>Where do children and young people have opportunities to express their views and opinions?</a:t>
            </a:r>
          </a:p>
        </p:txBody>
      </p:sp>
      <p:sp>
        <p:nvSpPr>
          <p:cNvPr id="4" name="Slide Number Placeholder 3"/>
          <p:cNvSpPr>
            <a:spLocks noGrp="1"/>
          </p:cNvSpPr>
          <p:nvPr>
            <p:ph type="sldNum" sz="quarter" idx="5"/>
          </p:nvPr>
        </p:nvSpPr>
        <p:spPr/>
        <p:txBody>
          <a:bodyPr/>
          <a:lstStyle/>
          <a:p>
            <a:fld id="{ED49131F-A197-47F9-BC84-F69BD5C7278D}" type="slidenum">
              <a:rPr lang="en-GB" smtClean="0"/>
              <a:t>16</a:t>
            </a:fld>
            <a:endParaRPr lang="en-GB"/>
          </a:p>
        </p:txBody>
      </p:sp>
    </p:spTree>
    <p:extLst>
      <p:ext uri="{BB962C8B-B14F-4D97-AF65-F5344CB8AC3E}">
        <p14:creationId xmlns:p14="http://schemas.microsoft.com/office/powerpoint/2010/main" val="178150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r>
              <a:rPr lang="en-GB" b="1" i="0" dirty="0">
                <a:solidFill>
                  <a:srgbClr val="131313"/>
                </a:solidFill>
                <a:effectLst/>
                <a:latin typeface="Roboto" panose="02000000000000000000" pitchFamily="2" charset="0"/>
              </a:rPr>
              <a:t> Dear decision makers</a:t>
            </a:r>
          </a:p>
          <a:p>
            <a:endParaRPr lang="en-GB" b="1" i="0" dirty="0">
              <a:solidFill>
                <a:srgbClr val="131313"/>
              </a:solidFill>
              <a:effectLst/>
              <a:latin typeface="Roboto" panose="02000000000000000000" pitchFamily="2" charset="0"/>
            </a:endParaRPr>
          </a:p>
          <a:p>
            <a:r>
              <a:rPr lang="en-GB" b="0" i="0" dirty="0">
                <a:solidFill>
                  <a:srgbClr val="131313"/>
                </a:solidFill>
                <a:effectLst/>
                <a:latin typeface="Roboto" panose="02000000000000000000" pitchFamily="2" charset="0"/>
              </a:rPr>
              <a:t>Explain to the group that </a:t>
            </a:r>
            <a:r>
              <a:rPr lang="en-GB" sz="1800" b="0" i="0" dirty="0">
                <a:solidFill>
                  <a:srgbClr val="131313"/>
                </a:solidFill>
                <a:effectLst/>
                <a:latin typeface="Arial" panose="020B0604020202020204" pitchFamily="34" charset="0"/>
              </a:rPr>
              <a:t>in Scotland, we have members of the Scottish Youth Parliament who are elected by their peers. </a:t>
            </a:r>
          </a:p>
          <a:p>
            <a:r>
              <a:rPr lang="en-GB" sz="1800" b="0" i="0" dirty="0">
                <a:solidFill>
                  <a:srgbClr val="131313"/>
                </a:solidFill>
                <a:effectLst/>
                <a:latin typeface="Roboto" panose="02000000000000000000" pitchFamily="2" charset="0"/>
              </a:rPr>
              <a:t>Being a member of the Scottish youth parliament is one way to have your voice heard</a:t>
            </a:r>
            <a:r>
              <a:rPr lang="en-GB" sz="1800" b="0" i="0" dirty="0">
                <a:solidFill>
                  <a:srgbClr val="131313"/>
                </a:solidFill>
                <a:effectLst/>
                <a:latin typeface="Arial" panose="020B0604020202020204" pitchFamily="34" charset="0"/>
              </a:rPr>
              <a:t>.</a:t>
            </a:r>
          </a:p>
          <a:p>
            <a:r>
              <a:rPr lang="en-GB" sz="1800" b="0" i="0" dirty="0">
                <a:solidFill>
                  <a:srgbClr val="131313"/>
                </a:solidFill>
                <a:effectLst/>
                <a:latin typeface="Arial" panose="020B0604020202020204" pitchFamily="34" charset="0"/>
              </a:rPr>
              <a:t>They have made this video </a:t>
            </a:r>
            <a:r>
              <a:rPr lang="en-GB" b="0" i="0" dirty="0">
                <a:solidFill>
                  <a:srgbClr val="131313"/>
                </a:solidFill>
                <a:effectLst/>
                <a:latin typeface="Roboto" panose="02000000000000000000" pitchFamily="2" charset="0"/>
              </a:rPr>
              <a:t> 'Dear Decision-Makers’ which is a letter to Scotland's Decision-makers. </a:t>
            </a:r>
          </a:p>
          <a:p>
            <a:r>
              <a:rPr lang="en-GB" b="0" i="0" dirty="0">
                <a:solidFill>
                  <a:srgbClr val="131313"/>
                </a:solidFill>
                <a:effectLst/>
                <a:latin typeface="Roboto" panose="02000000000000000000" pitchFamily="2" charset="0"/>
              </a:rPr>
              <a:t>This video is taken from the Scottish Youth Parliament's 'From Scotland's Young People' manifesto for 2021-2026.  </a:t>
            </a:r>
          </a:p>
          <a:p>
            <a:r>
              <a:rPr lang="en-GB" b="0" i="0" dirty="0">
                <a:solidFill>
                  <a:srgbClr val="131313"/>
                </a:solidFill>
                <a:effectLst/>
                <a:latin typeface="Roboto" panose="02000000000000000000" pitchFamily="2" charset="0"/>
              </a:rPr>
              <a:t> </a:t>
            </a:r>
          </a:p>
          <a:p>
            <a:r>
              <a:rPr lang="en-GB" b="0" i="0" dirty="0">
                <a:solidFill>
                  <a:srgbClr val="131313"/>
                </a:solidFill>
                <a:effectLst/>
                <a:latin typeface="Roboto" panose="02000000000000000000" pitchFamily="2" charset="0"/>
              </a:rPr>
              <a:t>Access Dear Decision Makers Video on </a:t>
            </a:r>
            <a:r>
              <a:rPr lang="en-GB" b="0" i="0" dirty="0" err="1">
                <a:solidFill>
                  <a:srgbClr val="131313"/>
                </a:solidFill>
                <a:effectLst/>
                <a:latin typeface="Roboto" panose="02000000000000000000" pitchFamily="2" charset="0"/>
              </a:rPr>
              <a:t>Youtube</a:t>
            </a:r>
            <a:r>
              <a:rPr lang="en-GB" b="0" i="0" dirty="0">
                <a:solidFill>
                  <a:srgbClr val="131313"/>
                </a:solidFill>
                <a:effectLst/>
                <a:latin typeface="Roboto" panose="02000000000000000000" pitchFamily="2" charset="0"/>
              </a:rPr>
              <a:t> here: </a:t>
            </a:r>
            <a:r>
              <a:rPr lang="en-GB" b="0" i="0" u="sng" dirty="0">
                <a:solidFill>
                  <a:srgbClr val="131313"/>
                </a:solidFill>
                <a:effectLst/>
                <a:latin typeface="Roboto" panose="02000000000000000000" pitchFamily="2" charset="0"/>
              </a:rPr>
              <a:t>https://youtu.be/Qa8rUFGWM1U </a:t>
            </a: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17</a:t>
            </a:fld>
            <a:endParaRPr lang="en-GB"/>
          </a:p>
        </p:txBody>
      </p:sp>
    </p:spTree>
    <p:extLst>
      <p:ext uri="{BB962C8B-B14F-4D97-AF65-F5344CB8AC3E}">
        <p14:creationId xmlns:p14="http://schemas.microsoft.com/office/powerpoint/2010/main" val="1734643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Where voice makes a difference</a:t>
            </a:r>
          </a:p>
          <a:p>
            <a:endParaRPr lang="en-GB" b="1" dirty="0"/>
          </a:p>
          <a:p>
            <a:r>
              <a:rPr lang="en-GB" b="0" dirty="0"/>
              <a:t>Use these examples to highlight</a:t>
            </a:r>
            <a:r>
              <a:rPr lang="en-GB" dirty="0"/>
              <a:t> situations where the views of many children and young people are gathered on particular themes, demonstrating that youth voice can make an extraordinary difference to the lives of children and young people. </a:t>
            </a:r>
            <a:endParaRPr lang="en-GB" b="1" dirty="0"/>
          </a:p>
          <a:p>
            <a:endParaRPr lang="en-GB" b="1" dirty="0"/>
          </a:p>
          <a:p>
            <a:r>
              <a:rPr lang="en-GB" dirty="0"/>
              <a:t>Example - Highlight how the voices of children and young people have allowed the creation of free bus travel for anyone aged 11-26 through their Young Scot card and younger through a NEC card. </a:t>
            </a:r>
          </a:p>
          <a:p>
            <a:r>
              <a:rPr lang="en-GB" dirty="0"/>
              <a:t>This happened due to the number of children and young people who highlighted how transport was an increasing barrier. Their voices were listened to and resulted in the creation of this programme.</a:t>
            </a:r>
            <a:endParaRPr lang="en-GB" dirty="0">
              <a:cs typeface="Segoe UI" panose="020B0502040204020203" pitchFamily="34" charset="0"/>
            </a:endParaRPr>
          </a:p>
          <a:p>
            <a:endParaRPr lang="en-GB" dirty="0"/>
          </a:p>
          <a:p>
            <a:r>
              <a:rPr lang="en-GB" dirty="0"/>
              <a:t>Example – With continual pressure from the Scottish Youth Parliament, in 2014 the voting age was legally changed from 18 years old to 16 years old. </a:t>
            </a:r>
          </a:p>
          <a:p>
            <a:r>
              <a:rPr lang="en-GB" dirty="0"/>
              <a:t>This allowed all 16 and 17 year olds to vote in Scottish elections and have their views heard for who they believe should govern the country.</a:t>
            </a:r>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18</a:t>
            </a:fld>
            <a:endParaRPr lang="en-GB"/>
          </a:p>
        </p:txBody>
      </p:sp>
    </p:spTree>
    <p:extLst>
      <p:ext uri="{BB962C8B-B14F-4D97-AF65-F5344CB8AC3E}">
        <p14:creationId xmlns:p14="http://schemas.microsoft.com/office/powerpoint/2010/main" val="587556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This resource can be used to supplement additional learning as part of this section in the resource pack.</a:t>
            </a:r>
          </a:p>
          <a:p>
            <a:r>
              <a:rPr lang="en-US" dirty="0"/>
              <a:t>The Right Way Resource can be accessed here: https://www.therightway.scot/resources/ </a:t>
            </a:r>
          </a:p>
          <a:p>
            <a:r>
              <a:rPr lang="en-GB" dirty="0">
                <a:hlinkClick r:id="rId3"/>
              </a:rPr>
              <a:t>Resources — The Right Way</a:t>
            </a:r>
            <a:r>
              <a:rPr lang="en-US" dirty="0"/>
              <a:t> </a:t>
            </a:r>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pPr/>
              <a:t>19</a:t>
            </a:fld>
            <a:endParaRPr lang="en-GB"/>
          </a:p>
        </p:txBody>
      </p:sp>
    </p:spTree>
    <p:extLst>
      <p:ext uri="{BB962C8B-B14F-4D97-AF65-F5344CB8AC3E}">
        <p14:creationId xmlns:p14="http://schemas.microsoft.com/office/powerpoint/2010/main" val="748678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dirty="0"/>
              <a:t>Facilitator Notes</a:t>
            </a:r>
            <a:r>
              <a:rPr lang="en-GB" b="1" i="0" u="none" strike="noStrike" dirty="0">
                <a:solidFill>
                  <a:srgbClr val="000000"/>
                </a:solidFill>
                <a:effectLst/>
                <a:latin typeface="Arial" panose="020B0604020202020204" pitchFamily="34" charset="0"/>
              </a:rPr>
              <a:t>: Children's Rights</a:t>
            </a:r>
          </a:p>
          <a:p>
            <a:pPr algn="l" rtl="0" fontAlgn="base"/>
            <a:endParaRPr lang="en-GB" b="1" i="0" u="none" strike="noStrike"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Arial" panose="020B0604020202020204" pitchFamily="34" charset="0"/>
              </a:rPr>
              <a:t>The group may already be familiar with the United Nations Convention on the Rights of the Child. It contains 54 articles and all of the articles are equally important.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Discuss what young people already know about their rights, and ensure the young people know they have a right to have their voices heard and listened to (particularly outlined in Article 12).</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algn="l" rtl="0" fontAlgn="base"/>
            <a:endParaRPr lang="en-GB" b="0" i="0" u="none" strike="noStrike"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Arial" panose="020B0604020202020204" pitchFamily="34" charset="0"/>
              </a:rPr>
              <a:t>Discuss the UNCRC and explain </a:t>
            </a:r>
            <a:r>
              <a:rPr lang="en-US" b="0" i="0" dirty="0">
                <a:solidFill>
                  <a:srgbClr val="444444"/>
                </a:solidFill>
                <a:effectLst/>
              </a:rPr>
              <a:t>that by using this toolkit and youth voice approach we are:</a:t>
            </a:r>
          </a:p>
          <a:p>
            <a:pPr algn="l" rtl="0" fontAlgn="base">
              <a:buFont typeface="Arial" panose="020B0604020202020204" pitchFamily="34" charset="0"/>
              <a:buChar char="•"/>
            </a:pPr>
            <a:r>
              <a:rPr lang="en-GB" sz="1200" b="0" i="0" u="none" strike="noStrike" dirty="0">
                <a:solidFill>
                  <a:srgbClr val="000000"/>
                </a:solidFill>
                <a:effectLst/>
                <a:latin typeface="Arial" panose="020B0604020202020204" pitchFamily="34" charset="0"/>
              </a:rPr>
              <a:t> listening to your views, </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Arial" panose="020B0604020202020204" pitchFamily="34" charset="0"/>
              </a:rPr>
              <a:t> making sure your views are part of our decision making</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Arial" panose="020B0604020202020204" pitchFamily="34" charset="0"/>
              </a:rPr>
              <a:t> providing you with the information and knowledge to make informed decisions and space to explore what your thoughts are on these subjects.</a:t>
            </a:r>
            <a:endParaRPr lang="en-US" b="0" i="0" dirty="0">
              <a:solidFill>
                <a:srgbClr val="444444"/>
              </a:solidFill>
              <a:effectLst/>
            </a:endParaRPr>
          </a:p>
          <a:p>
            <a:pPr algn="l" rtl="0" fontAlgn="base">
              <a:buFont typeface="Arial" panose="020B0604020202020204" pitchFamily="34" charset="0"/>
              <a:buNone/>
            </a:pP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None/>
            </a:pPr>
            <a:r>
              <a:rPr lang="en-US" sz="1800" b="0" i="0" dirty="0">
                <a:solidFill>
                  <a:srgbClr val="000000"/>
                </a:solidFill>
                <a:effectLst/>
                <a:latin typeface="Arial" panose="020B0604020202020204" pitchFamily="34" charset="0"/>
              </a:rPr>
              <a:t>Images open access and downloadable from: </a:t>
            </a:r>
          </a:p>
          <a:p>
            <a:pPr algn="l" rtl="0" fontAlgn="base">
              <a:buFont typeface="Arial" panose="020B0604020202020204" pitchFamily="34" charset="0"/>
              <a:buNone/>
            </a:pPr>
            <a:r>
              <a:rPr lang="en-GB" sz="2800" dirty="0">
                <a:hlinkClick r:id="rId3"/>
              </a:rPr>
              <a:t>Child Friendly CRC text and icons - Rights Respecting Schools Award (unicef.org.uk)</a:t>
            </a:r>
            <a:r>
              <a:rPr lang="en-US" sz="1800" b="0" i="0" dirty="0">
                <a:solidFill>
                  <a:srgbClr val="000000"/>
                </a:solidFill>
                <a:effectLst/>
                <a:latin typeface="Arial" panose="020B0604020202020204" pitchFamily="34" charset="0"/>
              </a:rPr>
              <a:t> </a:t>
            </a:r>
          </a:p>
          <a:p>
            <a:pPr algn="l" rtl="0" fontAlgn="base">
              <a:buFont typeface="Arial" panose="020B0604020202020204" pitchFamily="34" charset="0"/>
              <a:buNone/>
            </a:pPr>
            <a:r>
              <a:rPr lang="en-US" sz="1800" b="0" i="0" dirty="0">
                <a:solidFill>
                  <a:srgbClr val="444444"/>
                </a:solidFill>
                <a:effectLst/>
                <a:latin typeface="Arial" panose="020B0604020202020204" pitchFamily="34" charset="0"/>
              </a:rPr>
              <a:t>https://www.unicef.org.uk/rights-respecting-schools/resources/teaching-resources/guidance-assemblies-lessons/child-friendly-crc-text-and-icons/</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US" sz="1800" b="0" i="0" dirty="0">
                <a:solidFill>
                  <a:srgbClr val="444444"/>
                </a:solidFill>
                <a:effectLst/>
                <a:latin typeface="Arial" panose="020B0604020202020204" pitchFamily="34" charset="0"/>
              </a:rPr>
              <a:t>There is also a UNCRC poster with symbols here: https://www.cypcs.org.uk/wpcypcs/wp-content/uploads/2020/07/Symbols-Poster.pdf </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21</a:t>
            </a:fld>
            <a:endParaRPr lang="en-GB"/>
          </a:p>
        </p:txBody>
      </p:sp>
    </p:spTree>
    <p:extLst>
      <p:ext uri="{BB962C8B-B14F-4D97-AF65-F5344CB8AC3E}">
        <p14:creationId xmlns:p14="http://schemas.microsoft.com/office/powerpoint/2010/main" val="429142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Facilitator Notes: Children's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video introduces the children's rights and reiterates that it is every child’s right be heard and listened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video is from Scottish Government and can be accessed on </a:t>
            </a:r>
            <a:r>
              <a:rPr lang="en-GB" dirty="0" err="1"/>
              <a:t>Youtube</a:t>
            </a:r>
            <a:r>
              <a:rPr lang="en-GB" dirty="0"/>
              <a:t> here:  </a:t>
            </a:r>
            <a:r>
              <a:rPr lang="en-GB" u="sng" dirty="0"/>
              <a:t>https://youtu.be/vlakicbEit8  </a:t>
            </a:r>
          </a:p>
          <a:p>
            <a:endParaRPr lang="en-GB" b="0" i="0" dirty="0">
              <a:solidFill>
                <a:srgbClr val="131313"/>
              </a:solidFill>
              <a:effectLst/>
              <a:latin typeface="Roboto" panose="02000000000000000000" pitchFamily="2" charset="0"/>
            </a:endParaRPr>
          </a:p>
          <a:p>
            <a:r>
              <a:rPr lang="en-GB" b="0" i="0" dirty="0">
                <a:solidFill>
                  <a:srgbClr val="131313"/>
                </a:solidFill>
                <a:effectLst/>
                <a:latin typeface="Roboto" panose="02000000000000000000" pitchFamily="2" charset="0"/>
              </a:rPr>
              <a:t>This animation follows four young people on a ‘children’s rights journey’ through their community, interacting with representatives from various public authorities to learn about the practical ways that public authorities can respect children’s rights.  </a:t>
            </a:r>
            <a:r>
              <a:rPr lang="en-GB" dirty="0"/>
              <a:t>Watch the video, discuss the group’s ideas on children’s rights and what is means to them.  Also consider why they are important, especially for any specific groups of children?</a:t>
            </a:r>
            <a:r>
              <a:rPr lang="en-US" dirty="0"/>
              <a:t>  </a:t>
            </a:r>
            <a:endParaRPr lang="en-GB" dirty="0"/>
          </a:p>
          <a:p>
            <a:r>
              <a:rPr lang="en-GB" dirty="0"/>
              <a:t>  </a:t>
            </a:r>
            <a:endParaRPr lang="en-GB" dirty="0">
              <a:cs typeface="Segoe UI" panose="020B0502040204020203" pitchFamily="34" charset="0"/>
            </a:endParaRPr>
          </a:p>
          <a:p>
            <a:r>
              <a:rPr lang="en-GB" dirty="0"/>
              <a:t>How can rights help you? – Rights can help us question mistreatment within our society.  </a:t>
            </a:r>
          </a:p>
          <a:p>
            <a:r>
              <a:rPr lang="en-GB" dirty="0"/>
              <a:t>Why are rights important? – Rights are important so that children can live a good quality life.  </a:t>
            </a:r>
          </a:p>
          <a:p>
            <a:endParaRPr lang="en-GB" dirty="0">
              <a:cs typeface="Segoe UI" panose="020B0502040204020203" pitchFamily="34" charset="0"/>
            </a:endParaRPr>
          </a:p>
          <a:p>
            <a:r>
              <a:rPr lang="en-GB" b="1" dirty="0"/>
              <a:t>Additional Information: </a:t>
            </a:r>
            <a:r>
              <a:rPr lang="en-GB" dirty="0"/>
              <a:t> </a:t>
            </a:r>
          </a:p>
          <a:p>
            <a:r>
              <a:rPr lang="en-GB" dirty="0">
                <a:cs typeface="Segoe UI" panose="020B0502040204020203" pitchFamily="34" charset="0"/>
              </a:rPr>
              <a:t>Link to Education Scotland’s </a:t>
            </a:r>
            <a:r>
              <a:rPr lang="en-GB" dirty="0" err="1">
                <a:cs typeface="Segoe UI" panose="020B0502040204020203" pitchFamily="34" charset="0"/>
              </a:rPr>
              <a:t>Childrens</a:t>
            </a:r>
            <a:r>
              <a:rPr lang="en-GB" dirty="0">
                <a:cs typeface="Segoe UI" panose="020B0502040204020203" pitchFamily="34" charset="0"/>
              </a:rPr>
              <a:t> Rights in Scotland page: </a:t>
            </a:r>
            <a:r>
              <a:rPr lang="en-GB" u="sng" dirty="0">
                <a:cs typeface="Segoe UI" panose="020B0502040204020203" pitchFamily="34" charset="0"/>
              </a:rPr>
              <a:t>https://education.gov.scot/resource-themes/childrens-rights-in-scotland/ </a:t>
            </a:r>
          </a:p>
          <a:p>
            <a:r>
              <a:rPr lang="en-GB" dirty="0"/>
              <a:t>Link to Children's Commissioner site for children and young people to learn about their rights - </a:t>
            </a:r>
            <a:r>
              <a:rPr lang="en-GB" dirty="0">
                <a:hlinkClick r:id="rId3"/>
              </a:rPr>
              <a:t>Home - The Children and Young People's Commissioner Scotland (cypcs.org.uk)</a:t>
            </a:r>
            <a:r>
              <a:rPr lang="en-GB" dirty="0"/>
              <a:t>  </a:t>
            </a:r>
            <a:endParaRPr lang="en-GB" dirty="0">
              <a:cs typeface="Segoe UI" panose="020B0502040204020203" pitchFamily="34" charset="0"/>
            </a:endParaRPr>
          </a:p>
          <a:p>
            <a:r>
              <a:rPr lang="en-GB" dirty="0"/>
              <a:t> </a:t>
            </a:r>
            <a:endParaRPr lang="en-GB" dirty="0">
              <a:cs typeface="Segoe UI" panose="020B0502040204020203" pitchFamily="34" charset="0"/>
            </a:endParaRP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BA3C5A9C-1EDE-4F57-8013-6E36B0A3A2EB}" type="slidenum">
              <a:rPr lang="en-GB" smtClean="0"/>
              <a:t>22</a:t>
            </a:fld>
            <a:endParaRPr lang="en-GB"/>
          </a:p>
        </p:txBody>
      </p:sp>
    </p:spTree>
    <p:extLst>
      <p:ext uri="{BB962C8B-B14F-4D97-AF65-F5344CB8AC3E}">
        <p14:creationId xmlns:p14="http://schemas.microsoft.com/office/powerpoint/2010/main" val="29217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0922E-CDB8-819A-B3CE-2BAD67604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22366-1DBC-40DD-6067-3F1CD1369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9B040-A6C5-8A02-6ACC-11712487A8AF}"/>
              </a:ext>
            </a:extLst>
          </p:cNvPr>
          <p:cNvSpPr>
            <a:spLocks noGrp="1"/>
          </p:cNvSpPr>
          <p:nvPr>
            <p:ph type="body" idx="1"/>
          </p:nvPr>
        </p:nvSpPr>
        <p:spPr/>
        <p:txBody>
          <a:bodyPr/>
          <a:lstStyle/>
          <a:p>
            <a:pPr marL="0" indent="0">
              <a:lnSpc>
                <a:spcPct val="100000"/>
              </a:lnSpc>
              <a:buNone/>
            </a:pPr>
            <a:endParaRPr lang="en-GB" dirty="0"/>
          </a:p>
        </p:txBody>
      </p:sp>
      <p:sp>
        <p:nvSpPr>
          <p:cNvPr id="4" name="Slide Number Placeholder 3">
            <a:extLst>
              <a:ext uri="{FF2B5EF4-FFF2-40B4-BE49-F238E27FC236}">
                <a16:creationId xmlns:a16="http://schemas.microsoft.com/office/drawing/2014/main" id="{13862A68-7C6C-4916-B525-6E433B8302EA}"/>
              </a:ext>
            </a:extLst>
          </p:cNvPr>
          <p:cNvSpPr>
            <a:spLocks noGrp="1"/>
          </p:cNvSpPr>
          <p:nvPr>
            <p:ph type="sldNum" sz="quarter" idx="5"/>
          </p:nvPr>
        </p:nvSpPr>
        <p:spPr/>
        <p:txBody>
          <a:bodyPr/>
          <a:lstStyle/>
          <a:p>
            <a:fld id="{ED49131F-A197-47F9-BC84-F69BD5C7278D}" type="slidenum">
              <a:rPr lang="en-GB" smtClean="0"/>
              <a:t>2</a:t>
            </a:fld>
            <a:endParaRPr lang="en-GB"/>
          </a:p>
        </p:txBody>
      </p:sp>
    </p:spTree>
    <p:extLst>
      <p:ext uri="{BB962C8B-B14F-4D97-AF65-F5344CB8AC3E}">
        <p14:creationId xmlns:p14="http://schemas.microsoft.com/office/powerpoint/2010/main" val="656479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i="0" u="none" strike="noStrike" dirty="0">
                <a:solidFill>
                  <a:srgbClr val="000000"/>
                </a:solidFill>
                <a:effectLst/>
                <a:latin typeface="Arial" panose="020B0604020202020204" pitchFamily="34" charset="0"/>
              </a:rPr>
              <a:t>Facilitator Notes: Children's Rights</a:t>
            </a:r>
          </a:p>
          <a:p>
            <a:pPr algn="l" rtl="0" fontAlgn="base"/>
            <a:endParaRPr lang="en-GB" b="1" i="0" u="none" strike="noStrike"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Arial" panose="020B0604020202020204" pitchFamily="34" charset="0"/>
              </a:rPr>
              <a:t>Discuss the three specific rights on the slide and explore what these mean with the group.</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Ask children and young people to discuss how they feel about these rights, and explain where they feel these rights are respected, protected and fulfilled at school or in the community?</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algn="l" rtl="0" fontAlgn="base"/>
            <a:r>
              <a:rPr lang="en-GB" b="0" i="0" u="none" strike="noStrike" dirty="0">
                <a:solidFill>
                  <a:srgbClr val="000000"/>
                </a:solidFill>
                <a:effectLst/>
                <a:latin typeface="Arial" panose="020B0604020202020204" pitchFamily="34" charset="0"/>
              </a:rPr>
              <a:t> </a:t>
            </a:r>
          </a:p>
          <a:p>
            <a:pPr algn="l" rtl="0" fontAlgn="base"/>
            <a:r>
              <a:rPr lang="en-GB" b="0" i="0" u="none" strike="noStrike" dirty="0">
                <a:solidFill>
                  <a:srgbClr val="000000"/>
                </a:solidFill>
                <a:effectLst/>
                <a:latin typeface="Arial" panose="020B0604020202020204" pitchFamily="34" charset="0"/>
              </a:rPr>
              <a:t>Explain that this toolkit helps children and young people have many of their rights realised however the main one that it provides for is Article 12</a:t>
            </a:r>
            <a:endParaRPr lang="en-US" sz="1200" b="0" i="0" dirty="0">
              <a:solidFill>
                <a:srgbClr val="444444"/>
              </a:solidFill>
              <a:effectLst/>
              <a:latin typeface="Arial" panose="020B0604020202020204" pitchFamily="34" charset="0"/>
            </a:endParaRPr>
          </a:p>
          <a:p>
            <a:pPr algn="l" rtl="0" fontAlgn="base"/>
            <a:endParaRPr lang="en-US" b="0" i="0" dirty="0">
              <a:solidFill>
                <a:srgbClr val="444444"/>
              </a:solidFill>
              <a:effectLst/>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23</a:t>
            </a:fld>
            <a:endParaRPr lang="en-GB"/>
          </a:p>
        </p:txBody>
      </p:sp>
    </p:spTree>
    <p:extLst>
      <p:ext uri="{BB962C8B-B14F-4D97-AF65-F5344CB8AC3E}">
        <p14:creationId xmlns:p14="http://schemas.microsoft.com/office/powerpoint/2010/main" val="869743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Facilitator Notes: Why are rights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Discuss with young people why it is important to have rights, ask the group to explain why they think this. </a:t>
            </a:r>
          </a:p>
          <a:p>
            <a:pPr algn="l" rtl="0" fontAlgn="base">
              <a:buFont typeface="Arial" panose="020B0604020202020204" pitchFamily="34" charset="0"/>
              <a:buNone/>
            </a:pPr>
            <a:r>
              <a:rPr lang="en-GB" sz="1200" b="0" i="0" u="none" strike="noStrike" dirty="0">
                <a:solidFill>
                  <a:srgbClr val="000000"/>
                </a:solidFill>
                <a:effectLst/>
                <a:latin typeface="Arial" panose="020B0604020202020204" pitchFamily="34" charset="0"/>
              </a:rPr>
              <a:t>Discuss what young people already know about their rights, and ensure the young people know they have a right to have their voices heard and listened to.</a:t>
            </a:r>
            <a:r>
              <a:rPr lang="en-US" sz="1200" b="0" i="0" dirty="0">
                <a:solidFill>
                  <a:srgbClr val="000000"/>
                </a:solidFill>
                <a:effectLst/>
                <a:latin typeface="Arial" panose="020B060402020202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200" b="0" i="0" u="none" strike="noStrike" dirty="0">
                <a:solidFill>
                  <a:srgbClr val="000000"/>
                </a:solidFill>
                <a:effectLst/>
                <a:latin typeface="Arial" panose="020B0604020202020204" pitchFamily="34" charset="0"/>
              </a:rPr>
              <a:t>Perhaps consider asking young people to identify where they learn about their rights? Potentially through rights respecting schools if relevant?  </a:t>
            </a:r>
          </a:p>
          <a:p>
            <a:pPr algn="l"/>
            <a:endParaRPr lang="en-GB" sz="1200" b="1" dirty="0"/>
          </a:p>
          <a:p>
            <a:pPr algn="l"/>
            <a:r>
              <a:rPr lang="en-GB" sz="1200" b="0" dirty="0"/>
              <a:t>If time allows. ask young people to draw, write or make a mind map, illustrative poster or cartoon to answer this question: </a:t>
            </a:r>
            <a:endParaRPr lang="en-GB" sz="1200" b="1" dirty="0"/>
          </a:p>
          <a:p>
            <a:pPr marL="171450" indent="-171450" algn="l">
              <a:buFont typeface="Arial" panose="020B0604020202020204" pitchFamily="34" charset="0"/>
              <a:buChar char="•"/>
            </a:pPr>
            <a:r>
              <a:rPr lang="en-GB" sz="1200" dirty="0"/>
              <a:t>Why are rights important?</a:t>
            </a:r>
          </a:p>
          <a:p>
            <a:endParaRPr lang="en-GB" dirty="0"/>
          </a:p>
          <a:p>
            <a:endParaRPr lang="en-GB" sz="1200" b="0" dirty="0"/>
          </a:p>
          <a:p>
            <a:endParaRPr lang="en-GB" sz="1200" b="0" dirty="0"/>
          </a:p>
          <a:p>
            <a:endParaRPr lang="en-GB" sz="1200" b="0" dirty="0"/>
          </a:p>
        </p:txBody>
      </p:sp>
      <p:sp>
        <p:nvSpPr>
          <p:cNvPr id="4" name="Slide Number Placeholder 3"/>
          <p:cNvSpPr>
            <a:spLocks noGrp="1"/>
          </p:cNvSpPr>
          <p:nvPr>
            <p:ph type="sldNum" sz="quarter" idx="5"/>
          </p:nvPr>
        </p:nvSpPr>
        <p:spPr/>
        <p:txBody>
          <a:bodyPr/>
          <a:lstStyle/>
          <a:p>
            <a:fld id="{ED49131F-A197-47F9-BC84-F69BD5C7278D}" type="slidenum">
              <a:rPr lang="en-GB" smtClean="0"/>
              <a:t>24</a:t>
            </a:fld>
            <a:endParaRPr lang="en-GB"/>
          </a:p>
        </p:txBody>
      </p:sp>
    </p:spTree>
    <p:extLst>
      <p:ext uri="{BB962C8B-B14F-4D97-AF65-F5344CB8AC3E}">
        <p14:creationId xmlns:p14="http://schemas.microsoft.com/office/powerpoint/2010/main" val="433774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i="0" dirty="0">
                <a:solidFill>
                  <a:srgbClr val="000000"/>
                </a:solidFill>
                <a:effectLst/>
                <a:latin typeface="Arial" panose="020B0604020202020204" pitchFamily="34" charset="0"/>
              </a:rPr>
              <a:t>Facilitator Notes: Focus on Article 12</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1" i="0" dirty="0">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b="0" i="0" dirty="0">
                <a:solidFill>
                  <a:srgbClr val="000000"/>
                </a:solidFill>
                <a:effectLst/>
                <a:latin typeface="Arial" panose="020B0604020202020204" pitchFamily="34" charset="0"/>
              </a:rPr>
              <a:t>Within the group, it is important that children and young people to feel secure to share their views.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These 4 elements (space, voice, audience and influence) are a way of ensuring Article 12 is meaningfully protected, respected and fulfilled for every young person.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This is the Lundy model of participation, consider each statement and ask the group to think about what they need in order to feel they have the:</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 Space:  how can we make sure this feels like a safe space to explore our ideas?</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 Voice:  how can I help?  And how can we help each other to express our ideas?</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 Audience:  How will you know if your views have been listened to?</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rPr>
              <a:t> Influence:  what will you see if your views are acted upon?  How will you feel about this?</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800" b="0" i="0" u="none" strike="noStrike" dirty="0">
                <a:solidFill>
                  <a:srgbClr val="000000"/>
                </a:solidFill>
                <a:effectLst/>
                <a:latin typeface="Arial" panose="020B0604020202020204" pitchFamily="34" charset="0"/>
              </a:rPr>
              <a:t>You may wish to ask young people to consider if any of these areas are more important?  The answer is that they are all inter-related but it might be interesting to see if one element is more important to your group than others.</a:t>
            </a:r>
            <a:r>
              <a:rPr lang="en-US" sz="1800" b="0" i="0" dirty="0">
                <a:solidFill>
                  <a:srgbClr val="000000"/>
                </a:solidFill>
                <a:effectLst/>
                <a:latin typeface="Arial" panose="020B0604020202020204" pitchFamily="34" charset="0"/>
              </a:rPr>
              <a:t>​</a:t>
            </a:r>
          </a:p>
          <a:p>
            <a:pPr algn="l" rtl="0" fontAlgn="base">
              <a:buFont typeface="Arial" panose="020B0604020202020204" pitchFamily="34" charset="0"/>
              <a:buNone/>
            </a:pPr>
            <a:endParaRPr lang="en-US" sz="1800" b="0" i="0" dirty="0">
              <a:solidFill>
                <a:srgbClr val="000000"/>
              </a:solidFill>
              <a:effectLst/>
              <a:latin typeface="Arial" panose="020B0604020202020204" pitchFamily="34" charset="0"/>
            </a:endParaRPr>
          </a:p>
          <a:p>
            <a:pPr algn="l" rtl="0" fontAlgn="base">
              <a:buFont typeface="Arial" panose="020B0604020202020204" pitchFamily="34" charset="0"/>
              <a:buNone/>
            </a:pPr>
            <a:r>
              <a:rPr lang="en-US" sz="1800" b="0" i="0" dirty="0">
                <a:solidFill>
                  <a:srgbClr val="000000"/>
                </a:solidFill>
                <a:effectLst/>
                <a:latin typeface="Arial" panose="020B0604020202020204" pitchFamily="34" charset="0"/>
              </a:rPr>
              <a:t>You can find more about the Lundy Model here:  https://www.unicef.org.uk/rights-respecting-schools/resources/teaching-resources/guidance-assemblies-lessons/the-lundy-model-article-12-in-practice/ </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25</a:t>
            </a:fld>
            <a:endParaRPr lang="en-GB"/>
          </a:p>
        </p:txBody>
      </p:sp>
    </p:spTree>
    <p:extLst>
      <p:ext uri="{BB962C8B-B14F-4D97-AF65-F5344CB8AC3E}">
        <p14:creationId xmlns:p14="http://schemas.microsoft.com/office/powerpoint/2010/main" val="3984260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Arial" panose="020B0604020202020204" pitchFamily="34" charset="0"/>
              </a:rPr>
              <a:t>Facilitator Notes</a:t>
            </a:r>
            <a:r>
              <a:rPr lang="en-GB" b="1" dirty="0"/>
              <a:t>: Extra articles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these two specific articles, do the group feel that these rights are respected, protected and fulfilled within their schools/education context?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articles are listed online here in child friendly language: </a:t>
            </a:r>
            <a:r>
              <a:rPr lang="en-GB" dirty="0">
                <a:solidFill>
                  <a:srgbClr val="0563C1"/>
                </a:solidFill>
                <a:hlinkClick r:id="rId3">
                  <a:extLst>
                    <a:ext uri="{A12FA001-AC4F-418D-AE19-62706E023703}">
                      <ahyp:hlinkClr xmlns:ahyp="http://schemas.microsoft.com/office/drawing/2018/hyperlinkcolor" val="tx"/>
                    </a:ext>
                  </a:extLst>
                </a:hlinkClick>
              </a:rPr>
              <a:t>https://www.cypcs.org.uk/rights/uncrc/articles/</a:t>
            </a:r>
          </a:p>
          <a:p>
            <a:endParaRPr lang="en-GB" dirty="0">
              <a:solidFill>
                <a:srgbClr val="0563C1"/>
              </a:solidFill>
              <a:hlinkClick r:id="rId3">
                <a:extLst>
                  <a:ext uri="{A12FA001-AC4F-418D-AE19-62706E023703}">
                    <ahyp:hlinkClr xmlns:ahyp="http://schemas.microsoft.com/office/drawing/2018/hyperlinkcolor" val="tx"/>
                  </a:ext>
                </a:extLst>
              </a:hlinkClick>
            </a:endParaRPr>
          </a:p>
          <a:p>
            <a:r>
              <a:rPr lang="en-GB" dirty="0">
                <a:solidFill>
                  <a:srgbClr val="0563C1"/>
                </a:solidFill>
                <a:hlinkClick r:id="rId3">
                  <a:extLst>
                    <a:ext uri="{A12FA001-AC4F-418D-AE19-62706E023703}">
                      <ahyp:hlinkClr xmlns:ahyp="http://schemas.microsoft.com/office/drawing/2018/hyperlinkcolor" val="tx"/>
                    </a:ext>
                  </a:extLst>
                </a:hlinkClick>
              </a:rPr>
              <a:t>UNCRC Articles Archive - The Children and Young People’s Commissioner Scotland (cypcs.org.uk)</a:t>
            </a:r>
            <a:endParaRPr lang="en-GB" dirty="0"/>
          </a:p>
          <a:p>
            <a:endParaRPr lang="en-GB" dirty="0"/>
          </a:p>
        </p:txBody>
      </p:sp>
      <p:sp>
        <p:nvSpPr>
          <p:cNvPr id="4" name="Slide Number Placeholder 3"/>
          <p:cNvSpPr>
            <a:spLocks noGrp="1"/>
          </p:cNvSpPr>
          <p:nvPr>
            <p:ph type="sldNum" sz="quarter" idx="5"/>
          </p:nvPr>
        </p:nvSpPr>
        <p:spPr/>
        <p:txBody>
          <a:bodyPr/>
          <a:lstStyle/>
          <a:p>
            <a:fld id="{BA3C5A9C-1EDE-4F57-8013-6E36B0A3A2EB}" type="slidenum">
              <a:rPr lang="en-GB" smtClean="0"/>
              <a:t>26</a:t>
            </a:fld>
            <a:endParaRPr lang="en-GB"/>
          </a:p>
        </p:txBody>
      </p:sp>
    </p:spTree>
    <p:extLst>
      <p:ext uri="{BB962C8B-B14F-4D97-AF65-F5344CB8AC3E}">
        <p14:creationId xmlns:p14="http://schemas.microsoft.com/office/powerpoint/2010/main" val="4258227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Arial" panose="020B0604020202020204" pitchFamily="34" charset="0"/>
              </a:rPr>
              <a:t>Facilitator Notes – Discussion </a:t>
            </a:r>
            <a:r>
              <a:rPr lang="en-GB" b="1" dirty="0"/>
              <a:t>Activity pt 1</a:t>
            </a:r>
            <a:r>
              <a:rPr lang="en-GB" dirty="0"/>
              <a:t>:  </a:t>
            </a:r>
          </a:p>
          <a:p>
            <a:endParaRPr lang="en-GB" dirty="0"/>
          </a:p>
          <a:p>
            <a:r>
              <a:rPr lang="en-GB" dirty="0"/>
              <a:t>This is a discussion activity using responses from children and young people about education reform. </a:t>
            </a:r>
          </a:p>
          <a:p>
            <a:r>
              <a:rPr lang="en-GB" dirty="0"/>
              <a:t>This activity may link to discussions in the previous slide about how young people feel about Articles 29 and 29. </a:t>
            </a:r>
          </a:p>
          <a:p>
            <a:r>
              <a:rPr lang="en-GB" dirty="0"/>
              <a:t>These are responses from the Children’s Parliament, Scottish Youth Parliament, and Together: </a:t>
            </a:r>
            <a:r>
              <a:rPr lang="en-GB" dirty="0">
                <a:hlinkClick r:id="rId3"/>
              </a:rPr>
              <a:t>https://www.childrensparliament.org.uk/education-reform/</a:t>
            </a:r>
            <a:endParaRPr lang="en-GB" dirty="0"/>
          </a:p>
          <a:p>
            <a:endParaRPr lang="en-GB" b="1" dirty="0"/>
          </a:p>
          <a:p>
            <a:r>
              <a:rPr lang="en-GB" dirty="0"/>
              <a:t>Talk through these statements as a group and use them as prompts to explore what young people </a:t>
            </a:r>
            <a:r>
              <a:rPr lang="en-GB" b="1" dirty="0"/>
              <a:t>agree</a:t>
            </a:r>
            <a:r>
              <a:rPr lang="en-GB" dirty="0"/>
              <a:t> and </a:t>
            </a:r>
            <a:r>
              <a:rPr lang="en-GB" b="1" dirty="0"/>
              <a:t>disagree</a:t>
            </a:r>
            <a:r>
              <a:rPr lang="en-GB" dirty="0"/>
              <a:t> with. </a:t>
            </a:r>
          </a:p>
          <a:p>
            <a:endParaRPr lang="en-GB" dirty="0"/>
          </a:p>
          <a:p>
            <a:endParaRPr lang="en-GB" dirty="0"/>
          </a:p>
          <a:p>
            <a:r>
              <a:rPr lang="en-GB" b="1" dirty="0"/>
              <a:t>Additional Information: </a:t>
            </a:r>
          </a:p>
          <a:p>
            <a:r>
              <a:rPr lang="en-GB" dirty="0"/>
              <a:t>The children's parliament education reform consultation asked children the following statements. </a:t>
            </a:r>
          </a:p>
          <a:p>
            <a:r>
              <a:rPr lang="en-GB" dirty="0"/>
              <a:t>You may wish to use these for form an additional discussion activity with the group:</a:t>
            </a:r>
          </a:p>
          <a:p>
            <a:endParaRPr lang="en-GB" dirty="0"/>
          </a:p>
          <a:p>
            <a:pPr algn="l" fontAlgn="base"/>
            <a:r>
              <a:rPr lang="en-GB" b="0" i="1" dirty="0">
                <a:solidFill>
                  <a:srgbClr val="333333"/>
                </a:solidFill>
                <a:effectLst/>
                <a:latin typeface="inherit"/>
              </a:rPr>
              <a:t>Do you </a:t>
            </a:r>
            <a:r>
              <a:rPr lang="en-GB" b="1" i="1" dirty="0">
                <a:solidFill>
                  <a:srgbClr val="333333"/>
                </a:solidFill>
                <a:effectLst/>
                <a:latin typeface="inherit"/>
              </a:rPr>
              <a:t>agree or disagree </a:t>
            </a:r>
            <a:r>
              <a:rPr lang="en-GB" b="0" i="1" dirty="0">
                <a:solidFill>
                  <a:srgbClr val="333333"/>
                </a:solidFill>
                <a:effectLst/>
                <a:latin typeface="inherit"/>
              </a:rPr>
              <a:t>that you learn about these things when you are at school….</a:t>
            </a:r>
            <a:endParaRPr lang="en-GB" b="0" i="0" dirty="0">
              <a:solidFill>
                <a:srgbClr val="333333"/>
              </a:solidFill>
              <a:effectLst/>
              <a:latin typeface="Nunito" panose="020B0604020202020204" pitchFamily="2" charset="0"/>
            </a:endParaRPr>
          </a:p>
          <a:p>
            <a:pPr algn="l" fontAlgn="base"/>
            <a:r>
              <a:rPr lang="en-GB" b="0" i="0" dirty="0">
                <a:solidFill>
                  <a:srgbClr val="222222"/>
                </a:solidFill>
                <a:effectLst/>
                <a:latin typeface="Lato" panose="020F0502020204030203" pitchFamily="34" charset="0"/>
              </a:rPr>
              <a:t>1. </a:t>
            </a:r>
            <a:r>
              <a:rPr lang="en-GB" b="1" i="0" dirty="0">
                <a:solidFill>
                  <a:srgbClr val="222222"/>
                </a:solidFill>
                <a:effectLst/>
                <a:latin typeface="inherit"/>
              </a:rPr>
              <a:t>My education helps me to develop my personality, talents and abilities to their fullest potential.</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2. </a:t>
            </a:r>
            <a:r>
              <a:rPr lang="en-GB" b="1" i="0" dirty="0">
                <a:solidFill>
                  <a:srgbClr val="222222"/>
                </a:solidFill>
                <a:effectLst/>
                <a:latin typeface="inherit"/>
              </a:rPr>
              <a:t>My education helps me develop respect for human rights and freedoms.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3. My education helps me to develop respect for my parents/carers, my cultural identity and language.</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4. My education helps me to develop respect for other countries and peoples.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5. My education prepares me for a responsible life in a free society, in the spirit of understanding, peace and tolerance.</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6. </a:t>
            </a:r>
            <a:r>
              <a:rPr lang="en-GB" b="1" i="0" dirty="0">
                <a:solidFill>
                  <a:srgbClr val="222222"/>
                </a:solidFill>
                <a:effectLst/>
                <a:latin typeface="inherit"/>
              </a:rPr>
              <a:t>My education helps me to develop respect for the natural environment.</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7. </a:t>
            </a:r>
            <a:r>
              <a:rPr lang="en-GB" b="1" i="0" dirty="0">
                <a:solidFill>
                  <a:srgbClr val="222222"/>
                </a:solidFill>
                <a:effectLst/>
                <a:latin typeface="inherit"/>
              </a:rPr>
              <a:t>My education helps me to develop respect for the national values of Scotland.</a:t>
            </a:r>
          </a:p>
          <a:p>
            <a:pPr algn="l" fontAlgn="base"/>
            <a:endParaRPr lang="en-GB" b="0" i="0" dirty="0">
              <a:solidFill>
                <a:srgbClr val="222222"/>
              </a:solidFill>
              <a:effectLst/>
              <a:latin typeface="Lato" panose="020F0502020204030203" pitchFamily="34" charset="0"/>
            </a:endParaRPr>
          </a:p>
          <a:p>
            <a:pPr algn="l" fontAlgn="base"/>
            <a:r>
              <a:rPr lang="en-GB" b="0" i="0" dirty="0">
                <a:solidFill>
                  <a:srgbClr val="333333"/>
                </a:solidFill>
                <a:effectLst/>
                <a:latin typeface="Nunito" panose="020B0604020202020204" pitchFamily="2" charset="0"/>
              </a:rPr>
              <a:t>Then there were another 7 statements. They asked children to think about if they agreed or disagreed with them too. </a:t>
            </a:r>
          </a:p>
          <a:p>
            <a:pPr algn="l" fontAlgn="base"/>
            <a:r>
              <a:rPr lang="en-GB" b="0" i="0" dirty="0">
                <a:solidFill>
                  <a:srgbClr val="333333"/>
                </a:solidFill>
                <a:effectLst/>
                <a:latin typeface="Nunito" panose="020B0604020202020204" pitchFamily="2" charset="0"/>
              </a:rPr>
              <a:t>They were more about whether children like learning and school and whether they have their say about their learning and life at school. In this report, they call these the </a:t>
            </a:r>
            <a:r>
              <a:rPr lang="en-GB" b="0" i="1" dirty="0">
                <a:solidFill>
                  <a:srgbClr val="333333"/>
                </a:solidFill>
                <a:effectLst/>
                <a:latin typeface="inherit"/>
              </a:rPr>
              <a:t>happy at school and having my say</a:t>
            </a:r>
            <a:r>
              <a:rPr lang="en-GB" b="0" i="0" dirty="0">
                <a:solidFill>
                  <a:srgbClr val="333333"/>
                </a:solidFill>
                <a:effectLst/>
                <a:latin typeface="Nunito" panose="020B0604020202020204" pitchFamily="2" charset="0"/>
              </a:rPr>
              <a:t> </a:t>
            </a:r>
            <a:r>
              <a:rPr lang="en-GB" b="0" i="1" dirty="0">
                <a:solidFill>
                  <a:srgbClr val="333333"/>
                </a:solidFill>
                <a:effectLst/>
                <a:latin typeface="inherit"/>
              </a:rPr>
              <a:t>statements</a:t>
            </a:r>
            <a:r>
              <a:rPr lang="en-GB" b="0" i="0" dirty="0">
                <a:solidFill>
                  <a:srgbClr val="333333"/>
                </a:solidFill>
                <a:effectLst/>
                <a:latin typeface="Nunito" panose="020B0604020202020204" pitchFamily="2" charset="0"/>
              </a:rPr>
              <a:t>. They said:</a:t>
            </a:r>
          </a:p>
          <a:p>
            <a:pPr algn="l" fontAlgn="base"/>
            <a:r>
              <a:rPr lang="en-GB" b="0" i="0" dirty="0">
                <a:solidFill>
                  <a:srgbClr val="222222"/>
                </a:solidFill>
                <a:effectLst/>
                <a:latin typeface="Lato" panose="020F0502020204030203" pitchFamily="34" charset="0"/>
              </a:rPr>
              <a:t>8. </a:t>
            </a:r>
            <a:r>
              <a:rPr lang="en-GB" b="1" i="0" dirty="0">
                <a:solidFill>
                  <a:srgbClr val="222222"/>
                </a:solidFill>
                <a:effectLst/>
                <a:latin typeface="inherit"/>
              </a:rPr>
              <a:t>My education meets my needs as a learner.</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9. My education will help me to realise my goals.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10. I am involved in making decisions about my learning.</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11. </a:t>
            </a:r>
            <a:r>
              <a:rPr lang="en-GB" b="1" i="0" dirty="0">
                <a:solidFill>
                  <a:srgbClr val="222222"/>
                </a:solidFill>
                <a:effectLst/>
                <a:latin typeface="inherit"/>
              </a:rPr>
              <a:t>The views of children should be taken seriously when schools are inspected.</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12. My school is good at using technology to support my learning and assessments.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13. I enjoy learning.</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14. I enjoy school.</a:t>
            </a:r>
            <a:endParaRPr lang="en-GB" b="0" i="0" dirty="0">
              <a:solidFill>
                <a:srgbClr val="222222"/>
              </a:solidFill>
              <a:effectLst/>
              <a:latin typeface="Lato" panose="020F0502020204030203" pitchFamily="34" charset="0"/>
            </a:endParaRP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27</a:t>
            </a:fld>
            <a:endParaRPr lang="en-GB"/>
          </a:p>
        </p:txBody>
      </p:sp>
    </p:spTree>
    <p:extLst>
      <p:ext uri="{BB962C8B-B14F-4D97-AF65-F5344CB8AC3E}">
        <p14:creationId xmlns:p14="http://schemas.microsoft.com/office/powerpoint/2010/main" val="3819193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8C8AE-D03E-5554-D8D6-EBD545014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C7061-79A9-BF2D-E958-22AD96B0F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9CC5D-9AA3-F3EF-961E-1EA06B1241E6}"/>
              </a:ext>
            </a:extLst>
          </p:cNvPr>
          <p:cNvSpPr>
            <a:spLocks noGrp="1"/>
          </p:cNvSpPr>
          <p:nvPr>
            <p:ph type="body" idx="1"/>
          </p:nvPr>
        </p:nvSpPr>
        <p:spPr/>
        <p:txBody>
          <a:bodyPr/>
          <a:lstStyle/>
          <a:p>
            <a:r>
              <a:rPr lang="en-GB" b="1" i="0" dirty="0">
                <a:solidFill>
                  <a:srgbClr val="000000"/>
                </a:solidFill>
                <a:effectLst/>
                <a:latin typeface="Arial" panose="020B0604020202020204" pitchFamily="34" charset="0"/>
              </a:rPr>
              <a:t>Facilitator Notes – Discussion </a:t>
            </a:r>
            <a:r>
              <a:rPr lang="en-GB" b="1" dirty="0"/>
              <a:t>Activity pt 2</a:t>
            </a:r>
            <a:r>
              <a:rPr lang="en-GB" dirty="0"/>
              <a:t>: </a:t>
            </a:r>
          </a:p>
          <a:p>
            <a:endParaRPr lang="en-GB" dirty="0"/>
          </a:p>
          <a:p>
            <a:r>
              <a:rPr lang="en-GB" dirty="0"/>
              <a:t>This is a discussion activity using responses from children and young people about education reform. This activity may link to discussions in the previous slide about how young people feel about Articles 29 and 29. </a:t>
            </a:r>
          </a:p>
          <a:p>
            <a:endParaRPr lang="en-GB" b="1" dirty="0"/>
          </a:p>
          <a:p>
            <a:r>
              <a:rPr lang="en-GB" dirty="0"/>
              <a:t>Talk through these statements as a group and use them as prompts to explore what young people </a:t>
            </a:r>
            <a:r>
              <a:rPr lang="en-GB" b="1" dirty="0"/>
              <a:t>agree</a:t>
            </a:r>
            <a:r>
              <a:rPr lang="en-GB" dirty="0"/>
              <a:t> and </a:t>
            </a:r>
            <a:r>
              <a:rPr lang="en-GB" b="1" dirty="0"/>
              <a:t>disagree</a:t>
            </a:r>
            <a:r>
              <a:rPr lang="en-GB" dirty="0"/>
              <a:t> with. </a:t>
            </a:r>
          </a:p>
          <a:p>
            <a:endParaRPr lang="en-GB" dirty="0"/>
          </a:p>
          <a:p>
            <a:endParaRPr lang="en-GB" dirty="0"/>
          </a:p>
          <a:p>
            <a:r>
              <a:rPr lang="en-GB" b="1" dirty="0"/>
              <a:t>Additional Information (same as previous slide)</a:t>
            </a:r>
          </a:p>
          <a:p>
            <a:r>
              <a:rPr lang="en-GB" dirty="0"/>
              <a:t>The children's parliament education reform consultation asked children the following statements. </a:t>
            </a:r>
          </a:p>
          <a:p>
            <a:r>
              <a:rPr lang="en-GB" dirty="0"/>
              <a:t>You may wish to use these for form an additional discussion activity with the group:</a:t>
            </a:r>
          </a:p>
          <a:p>
            <a:endParaRPr lang="en-GB" dirty="0"/>
          </a:p>
          <a:p>
            <a:pPr algn="l" fontAlgn="base"/>
            <a:r>
              <a:rPr lang="en-GB" b="0" i="1" dirty="0">
                <a:solidFill>
                  <a:srgbClr val="333333"/>
                </a:solidFill>
                <a:effectLst/>
                <a:latin typeface="inherit"/>
              </a:rPr>
              <a:t>Do you </a:t>
            </a:r>
            <a:r>
              <a:rPr lang="en-GB" b="1" i="1" dirty="0">
                <a:solidFill>
                  <a:srgbClr val="333333"/>
                </a:solidFill>
                <a:effectLst/>
                <a:latin typeface="inherit"/>
              </a:rPr>
              <a:t>agree or disagree </a:t>
            </a:r>
            <a:r>
              <a:rPr lang="en-GB" b="0" i="1" dirty="0">
                <a:solidFill>
                  <a:srgbClr val="333333"/>
                </a:solidFill>
                <a:effectLst/>
                <a:latin typeface="inherit"/>
              </a:rPr>
              <a:t>that you learn about these things when you are at school….</a:t>
            </a:r>
            <a:endParaRPr lang="en-GB" b="0" i="0" dirty="0">
              <a:solidFill>
                <a:srgbClr val="333333"/>
              </a:solidFill>
              <a:effectLst/>
              <a:latin typeface="Nunito" panose="020B0604020202020204" pitchFamily="2" charset="0"/>
            </a:endParaRPr>
          </a:p>
          <a:p>
            <a:pPr algn="l" fontAlgn="base"/>
            <a:r>
              <a:rPr lang="en-GB" b="0" i="0" dirty="0">
                <a:solidFill>
                  <a:srgbClr val="222222"/>
                </a:solidFill>
                <a:effectLst/>
                <a:latin typeface="Lato" panose="020F0502020204030203" pitchFamily="34" charset="0"/>
              </a:rPr>
              <a:t>1. </a:t>
            </a:r>
            <a:r>
              <a:rPr lang="en-GB" b="1" i="0" dirty="0">
                <a:solidFill>
                  <a:srgbClr val="222222"/>
                </a:solidFill>
                <a:effectLst/>
                <a:latin typeface="inherit"/>
              </a:rPr>
              <a:t>My education helps me to develop my personality, talents and abilities to their fullest potential.</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2. </a:t>
            </a:r>
            <a:r>
              <a:rPr lang="en-GB" b="1" i="0" dirty="0">
                <a:solidFill>
                  <a:srgbClr val="222222"/>
                </a:solidFill>
                <a:effectLst/>
                <a:latin typeface="inherit"/>
              </a:rPr>
              <a:t>My education helps me develop respect for human rights and freedoms.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3. My education helps me to develop respect for my parents/carers, my cultural identity and language.</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4. My education helps me to develop respect for other countries and peoples.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5. My education prepares me for a responsible life in a free society, in the spirit of understanding, peace and tolerance.</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6. </a:t>
            </a:r>
            <a:r>
              <a:rPr lang="en-GB" b="1" i="0" dirty="0">
                <a:solidFill>
                  <a:srgbClr val="222222"/>
                </a:solidFill>
                <a:effectLst/>
                <a:latin typeface="inherit"/>
              </a:rPr>
              <a:t>My education helps me to develop respect for the natural environment.</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7. </a:t>
            </a:r>
            <a:r>
              <a:rPr lang="en-GB" b="1" i="0" dirty="0">
                <a:solidFill>
                  <a:srgbClr val="222222"/>
                </a:solidFill>
                <a:effectLst/>
                <a:latin typeface="inherit"/>
              </a:rPr>
              <a:t>My education helps me to develop respect for the national values of Scotland.</a:t>
            </a:r>
          </a:p>
          <a:p>
            <a:pPr algn="l" fontAlgn="base"/>
            <a:endParaRPr lang="en-GB" b="0" i="0" dirty="0">
              <a:solidFill>
                <a:srgbClr val="222222"/>
              </a:solidFill>
              <a:effectLst/>
              <a:latin typeface="Lato" panose="020F0502020204030203" pitchFamily="34" charset="0"/>
            </a:endParaRPr>
          </a:p>
          <a:p>
            <a:pPr algn="l" fontAlgn="base"/>
            <a:r>
              <a:rPr lang="en-GB" b="0" i="0" dirty="0">
                <a:solidFill>
                  <a:srgbClr val="333333"/>
                </a:solidFill>
                <a:effectLst/>
                <a:latin typeface="Nunito" panose="020B0604020202020204" pitchFamily="2" charset="0"/>
              </a:rPr>
              <a:t>Then there were another 7 statements. They asked children to think about if they agreed or disagreed with them too. </a:t>
            </a:r>
          </a:p>
          <a:p>
            <a:pPr algn="l" fontAlgn="base"/>
            <a:r>
              <a:rPr lang="en-GB" b="0" i="0" dirty="0">
                <a:solidFill>
                  <a:srgbClr val="333333"/>
                </a:solidFill>
                <a:effectLst/>
                <a:latin typeface="Nunito" panose="020B0604020202020204" pitchFamily="2" charset="0"/>
              </a:rPr>
              <a:t>They were more about whether children like learning and school and whether they have their say about their learning and life at school. In this report, they call these the </a:t>
            </a:r>
            <a:r>
              <a:rPr lang="en-GB" b="0" i="1" dirty="0">
                <a:solidFill>
                  <a:srgbClr val="333333"/>
                </a:solidFill>
                <a:effectLst/>
                <a:latin typeface="inherit"/>
              </a:rPr>
              <a:t>happy at school and having my say</a:t>
            </a:r>
            <a:r>
              <a:rPr lang="en-GB" b="0" i="0" dirty="0">
                <a:solidFill>
                  <a:srgbClr val="333333"/>
                </a:solidFill>
                <a:effectLst/>
                <a:latin typeface="Nunito" panose="020B0604020202020204" pitchFamily="2" charset="0"/>
              </a:rPr>
              <a:t> </a:t>
            </a:r>
            <a:r>
              <a:rPr lang="en-GB" b="0" i="1" dirty="0">
                <a:solidFill>
                  <a:srgbClr val="333333"/>
                </a:solidFill>
                <a:effectLst/>
                <a:latin typeface="inherit"/>
              </a:rPr>
              <a:t>statements</a:t>
            </a:r>
            <a:r>
              <a:rPr lang="en-GB" b="0" i="0" dirty="0">
                <a:solidFill>
                  <a:srgbClr val="333333"/>
                </a:solidFill>
                <a:effectLst/>
                <a:latin typeface="Nunito" panose="020B0604020202020204" pitchFamily="2" charset="0"/>
              </a:rPr>
              <a:t>. They said:</a:t>
            </a:r>
          </a:p>
          <a:p>
            <a:pPr algn="l" fontAlgn="base"/>
            <a:r>
              <a:rPr lang="en-GB" b="0" i="0" dirty="0">
                <a:solidFill>
                  <a:srgbClr val="222222"/>
                </a:solidFill>
                <a:effectLst/>
                <a:latin typeface="Lato" panose="020F0502020204030203" pitchFamily="34" charset="0"/>
              </a:rPr>
              <a:t>8. </a:t>
            </a:r>
            <a:r>
              <a:rPr lang="en-GB" b="1" i="0" dirty="0">
                <a:solidFill>
                  <a:srgbClr val="222222"/>
                </a:solidFill>
                <a:effectLst/>
                <a:latin typeface="inherit"/>
              </a:rPr>
              <a:t>My education meets my needs as a learner.</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9. My education will help me to realise my goals.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10. I am involved in making decisions about my learning.</a:t>
            </a:r>
            <a:br>
              <a:rPr lang="en-GB" b="0" i="0" dirty="0">
                <a:solidFill>
                  <a:srgbClr val="222222"/>
                </a:solidFill>
                <a:effectLst/>
                <a:latin typeface="Lato" panose="020F0502020204030203" pitchFamily="34" charset="0"/>
              </a:rPr>
            </a:br>
            <a:r>
              <a:rPr lang="en-GB" b="0" i="0" dirty="0">
                <a:solidFill>
                  <a:srgbClr val="222222"/>
                </a:solidFill>
                <a:effectLst/>
                <a:latin typeface="Lato" panose="020F0502020204030203" pitchFamily="34" charset="0"/>
              </a:rPr>
              <a:t>11. </a:t>
            </a:r>
            <a:r>
              <a:rPr lang="en-GB" b="1" i="0" dirty="0">
                <a:solidFill>
                  <a:srgbClr val="222222"/>
                </a:solidFill>
                <a:effectLst/>
                <a:latin typeface="inherit"/>
              </a:rPr>
              <a:t>The views of children should be taken seriously when schools are inspected.</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12. My school is good at using technology to support my learning and assessments.</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13. I enjoy learning.</a:t>
            </a:r>
            <a:br>
              <a:rPr lang="en-GB" b="0" i="0" dirty="0">
                <a:solidFill>
                  <a:srgbClr val="222222"/>
                </a:solidFill>
                <a:effectLst/>
                <a:latin typeface="Lato" panose="020F0502020204030203" pitchFamily="34" charset="0"/>
              </a:rPr>
            </a:br>
            <a:r>
              <a:rPr lang="en-GB" b="1" i="0" dirty="0">
                <a:solidFill>
                  <a:srgbClr val="222222"/>
                </a:solidFill>
                <a:effectLst/>
                <a:latin typeface="inherit"/>
              </a:rPr>
              <a:t>14. I enjoy school.</a:t>
            </a:r>
            <a:endParaRPr lang="en-GB" b="0" i="0" dirty="0">
              <a:solidFill>
                <a:srgbClr val="222222"/>
              </a:solidFill>
              <a:effectLst/>
              <a:latin typeface="Lato" panose="020F0502020204030203" pitchFamily="34" charset="0"/>
            </a:endParaRPr>
          </a:p>
          <a:p>
            <a:endParaRPr lang="en-GB" dirty="0"/>
          </a:p>
        </p:txBody>
      </p:sp>
      <p:sp>
        <p:nvSpPr>
          <p:cNvPr id="4" name="Slide Number Placeholder 3">
            <a:extLst>
              <a:ext uri="{FF2B5EF4-FFF2-40B4-BE49-F238E27FC236}">
                <a16:creationId xmlns:a16="http://schemas.microsoft.com/office/drawing/2014/main" id="{37C44053-30BC-066A-C0D6-74B7EB506879}"/>
              </a:ext>
            </a:extLst>
          </p:cNvPr>
          <p:cNvSpPr>
            <a:spLocks noGrp="1"/>
          </p:cNvSpPr>
          <p:nvPr>
            <p:ph type="sldNum" sz="quarter" idx="5"/>
          </p:nvPr>
        </p:nvSpPr>
        <p:spPr/>
        <p:txBody>
          <a:bodyPr/>
          <a:lstStyle/>
          <a:p>
            <a:fld id="{ED49131F-A197-47F9-BC84-F69BD5C7278D}" type="slidenum">
              <a:rPr lang="en-GB" smtClean="0"/>
              <a:t>28</a:t>
            </a:fld>
            <a:endParaRPr lang="en-GB"/>
          </a:p>
        </p:txBody>
      </p:sp>
    </p:spTree>
    <p:extLst>
      <p:ext uri="{BB962C8B-B14F-4D97-AF65-F5344CB8AC3E}">
        <p14:creationId xmlns:p14="http://schemas.microsoft.com/office/powerpoint/2010/main" val="2962140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a:t>
            </a:r>
            <a:r>
              <a:rPr lang="en-GB" b="0" dirty="0"/>
              <a:t> </a:t>
            </a:r>
            <a:r>
              <a:rPr lang="en-GB" b="1" dirty="0"/>
              <a:t>Children’s Rights what not to do</a:t>
            </a:r>
            <a:endParaRPr lang="en-GB" b="0" dirty="0"/>
          </a:p>
          <a:p>
            <a:endParaRPr lang="en-GB" b="0" dirty="0"/>
          </a:p>
          <a:p>
            <a:r>
              <a:rPr lang="en-GB" b="0" dirty="0"/>
              <a:t>Watch the video and d</a:t>
            </a:r>
            <a:r>
              <a:rPr lang="en-GB" dirty="0"/>
              <a:t>iscuss with the group - What do children and young people think of this video?</a:t>
            </a:r>
          </a:p>
          <a:p>
            <a:r>
              <a:rPr lang="en-GB" b="0" i="0" dirty="0">
                <a:solidFill>
                  <a:srgbClr val="131313"/>
                </a:solidFill>
                <a:effectLst/>
                <a:latin typeface="Roboto" panose="02000000000000000000" pitchFamily="2" charset="0"/>
              </a:rPr>
              <a:t>A tongue-in-cheek puppet show made by the Clackmannanshire Children's Parliament Investigators to help adults who work with children understand how their words and actions impact the children they work with.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the group to think of a situation where a children or young person’s voice isn’t heard?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they think of other examples where they see adults making decisions without thinking about children and young peoples views?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wish to ask the group to design a cartoon or a poster explaining how the adult could deal with the situation differently by listening to the child / young person.</a:t>
            </a:r>
          </a:p>
          <a:p>
            <a:endParaRPr lang="en-GB" dirty="0"/>
          </a:p>
          <a:p>
            <a:r>
              <a:rPr lang="en-GB" dirty="0"/>
              <a:t>Video link here – </a:t>
            </a:r>
            <a:r>
              <a:rPr lang="en-GB" dirty="0">
                <a:hlinkClick r:id="rId3"/>
              </a:rPr>
              <a:t>What (Not) To Do - Children's Parliament Investigates How Professionals Make Rights Real (youtube.com)</a:t>
            </a:r>
            <a:r>
              <a:rPr lang="en-GB" dirty="0"/>
              <a:t> </a:t>
            </a:r>
          </a:p>
          <a:p>
            <a:r>
              <a:rPr lang="en-GB" dirty="0"/>
              <a:t>https://www.youtube.com/watch?v=MHQzlXsrt2U </a:t>
            </a:r>
          </a:p>
          <a:p>
            <a:endParaRPr lang="en-GB" dirty="0"/>
          </a:p>
          <a:p>
            <a:r>
              <a:rPr lang="en-GB" dirty="0"/>
              <a:t>For more information on How Professionals Make Rights Real: </a:t>
            </a:r>
            <a:r>
              <a:rPr lang="en-GB" dirty="0">
                <a:hlinkClick r:id="rId4"/>
              </a:rPr>
              <a:t>Children's Parliament Investigates - How Professionals make rights real (childrensparliament.org.uk)</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resources here: </a:t>
            </a:r>
            <a:r>
              <a:rPr lang="en-GB" dirty="0">
                <a:hlinkClick r:id="rId5"/>
              </a:rPr>
              <a:t>Dignity In School – A home for school-based humans rights practise. (childrensparliament.org.uk)</a:t>
            </a:r>
            <a:endParaRPr lang="en-GB" dirty="0"/>
          </a:p>
          <a:p>
            <a:r>
              <a:rPr lang="en-GB" dirty="0"/>
              <a:t> </a:t>
            </a:r>
          </a:p>
        </p:txBody>
      </p:sp>
      <p:sp>
        <p:nvSpPr>
          <p:cNvPr id="4" name="Slide Number Placeholder 3"/>
          <p:cNvSpPr>
            <a:spLocks noGrp="1"/>
          </p:cNvSpPr>
          <p:nvPr>
            <p:ph type="sldNum" sz="quarter" idx="5"/>
          </p:nvPr>
        </p:nvSpPr>
        <p:spPr/>
        <p:txBody>
          <a:bodyPr/>
          <a:lstStyle/>
          <a:p>
            <a:fld id="{ED49131F-A197-47F9-BC84-F69BD5C7278D}" type="slidenum">
              <a:rPr lang="en-GB" smtClean="0"/>
              <a:t>29</a:t>
            </a:fld>
            <a:endParaRPr lang="en-GB"/>
          </a:p>
        </p:txBody>
      </p:sp>
    </p:spTree>
    <p:extLst>
      <p:ext uri="{BB962C8B-B14F-4D97-AF65-F5344CB8AC3E}">
        <p14:creationId xmlns:p14="http://schemas.microsoft.com/office/powerpoint/2010/main" val="2029565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Additional resources</a:t>
            </a:r>
          </a:p>
          <a:p>
            <a:endParaRPr lang="en-GB" b="1" dirty="0"/>
          </a:p>
          <a:p>
            <a:r>
              <a:rPr lang="en-GB" b="0" dirty="0"/>
              <a:t>Depending on the group, here are additional activity ideas for section 2</a:t>
            </a:r>
          </a:p>
          <a:p>
            <a:endParaRPr lang="en-GB" b="1" dirty="0"/>
          </a:p>
          <a:p>
            <a:r>
              <a:rPr lang="en-GB" b="1" dirty="0"/>
              <a:t>Young Scot: </a:t>
            </a:r>
            <a:r>
              <a:rPr lang="en-GB" b="0" dirty="0"/>
              <a:t>You </a:t>
            </a:r>
            <a:r>
              <a:rPr lang="en-GB" dirty="0"/>
              <a:t>may wish to use an activity from the Young Scot Activate Your Rights Pack – activities include rights bingo, card games and role play.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here: </a:t>
            </a:r>
            <a:r>
              <a:rPr lang="en-GB" dirty="0">
                <a:cs typeface="Segoe UI" panose="020B0502040204020203" pitchFamily="34" charset="0"/>
              </a:rPr>
              <a:t>https://static1.squarespace.com/static/5cee5bd0687a1500015b5a9f/t/5f71c92b8bc67827189fc65b/1601292625763/Activate_your_rights_Pack_V4.pdf </a:t>
            </a:r>
          </a:p>
          <a:p>
            <a:endParaRPr lang="en-GB" dirty="0"/>
          </a:p>
          <a:p>
            <a:r>
              <a:rPr lang="en-GB" dirty="0">
                <a:latin typeface="Segoe UI" panose="020B0502040204020203" pitchFamily="34" charset="0"/>
              </a:rPr>
              <a:t>Simple rights bingo is on page 19</a:t>
            </a:r>
          </a:p>
          <a:p>
            <a:r>
              <a:rPr lang="en-GB" dirty="0">
                <a:latin typeface="Segoe UI" panose="020B0502040204020203" pitchFamily="34" charset="0"/>
              </a:rPr>
              <a:t>Advanced rights bingo is on page 72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Activate_your_rights_Pack_V4.pdf (squarespace.com)</a:t>
            </a:r>
            <a:r>
              <a:rPr lang="en-GB" sz="1200" dirty="0">
                <a:cs typeface="Times New Roman"/>
              </a:rPr>
              <a:t> </a:t>
            </a:r>
          </a:p>
          <a:p>
            <a:r>
              <a:rPr lang="en-GB" dirty="0"/>
              <a:t> </a:t>
            </a:r>
          </a:p>
          <a:p>
            <a:r>
              <a:rPr lang="en-GB" b="1" dirty="0" err="1"/>
              <a:t>Childrens</a:t>
            </a:r>
            <a:r>
              <a:rPr lang="en-GB" b="1" dirty="0"/>
              <a:t> Parliament: </a:t>
            </a:r>
            <a:r>
              <a:rPr lang="en-GB" dirty="0"/>
              <a:t>Depending on the group, you may wish to use Sandy’s Story here: </a:t>
            </a:r>
            <a:r>
              <a:rPr lang="en-GB" u="sng" dirty="0"/>
              <a:t>https://investigates.childrensparliament.org.uk/wp-content/uploads/2022/04/Sandys-Story-1.pdf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an activity designed to introduce children’s rights.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telling Sandy’s Story it can be used to help children and adults explore together how human rights are experienced in everyday life.</a:t>
            </a:r>
          </a:p>
          <a:p>
            <a:r>
              <a:rPr lang="en-GB" dirty="0"/>
              <a:t>This resource was originally written for using with groups of adults and children together but can work well with groups of children/young people of all 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Sandy's Story (childrensparliament.org.uk)</a:t>
            </a:r>
            <a:r>
              <a:rPr lang="en-GB" dirty="0"/>
              <a:t> </a:t>
            </a: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pPr/>
              <a:t>30</a:t>
            </a:fld>
            <a:endParaRPr lang="en-GB"/>
          </a:p>
        </p:txBody>
      </p:sp>
    </p:spTree>
    <p:extLst>
      <p:ext uri="{BB962C8B-B14F-4D97-AF65-F5344CB8AC3E}">
        <p14:creationId xmlns:p14="http://schemas.microsoft.com/office/powerpoint/2010/main" val="114450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Section 3: Working as a Team</a:t>
            </a:r>
          </a:p>
          <a:p>
            <a:pPr marL="0" indent="0">
              <a:buNone/>
            </a:pPr>
            <a:endParaRPr lang="en-US" sz="1200" dirty="0"/>
          </a:p>
          <a:p>
            <a:pPr marL="0" indent="0">
              <a:buNone/>
            </a:pPr>
            <a:r>
              <a:rPr lang="en-US" sz="1200" dirty="0"/>
              <a:t>This section covers teamwork and supports young people to develop approaches to working together and an increased ability to work as a team. </a:t>
            </a:r>
          </a:p>
          <a:p>
            <a:pPr marL="0" indent="0">
              <a:buNone/>
            </a:pPr>
            <a:r>
              <a:rPr lang="en-GB" dirty="0"/>
              <a:t>This is essential as they will be required to work together when researching and consulting their peers on a particular theme.</a:t>
            </a:r>
          </a:p>
          <a:p>
            <a:pPr marL="0" indent="0">
              <a:buNone/>
            </a:pPr>
            <a:endParaRPr lang="en-GB" dirty="0"/>
          </a:p>
          <a:p>
            <a:r>
              <a:rPr lang="en-GB" dirty="0"/>
              <a:t>There are a few initial activities that can be done </a:t>
            </a:r>
            <a:r>
              <a:rPr lang="en-GB" b="1" dirty="0"/>
              <a:t>however you do not need to do all of them</a:t>
            </a:r>
            <a:r>
              <a:rPr lang="en-GB" dirty="0"/>
              <a:t>. There may be other teambuilding activities that you would prefer to use than those included in this toolkit. </a:t>
            </a:r>
          </a:p>
        </p:txBody>
      </p:sp>
      <p:sp>
        <p:nvSpPr>
          <p:cNvPr id="4" name="Slide Number Placeholder 3"/>
          <p:cNvSpPr>
            <a:spLocks noGrp="1"/>
          </p:cNvSpPr>
          <p:nvPr>
            <p:ph type="sldNum" sz="quarter" idx="5"/>
          </p:nvPr>
        </p:nvSpPr>
        <p:spPr/>
        <p:txBody>
          <a:bodyPr/>
          <a:lstStyle/>
          <a:p>
            <a:fld id="{ED49131F-A197-47F9-BC84-F69BD5C7278D}" type="slidenum">
              <a:rPr lang="en-GB" smtClean="0"/>
              <a:t>31</a:t>
            </a:fld>
            <a:endParaRPr lang="en-GB"/>
          </a:p>
        </p:txBody>
      </p:sp>
    </p:spTree>
    <p:extLst>
      <p:ext uri="{BB962C8B-B14F-4D97-AF65-F5344CB8AC3E}">
        <p14:creationId xmlns:p14="http://schemas.microsoft.com/office/powerpoint/2010/main" val="3385741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Count Up</a:t>
            </a:r>
          </a:p>
          <a:p>
            <a:endParaRPr lang="en-GB" b="1" dirty="0"/>
          </a:p>
          <a:p>
            <a:r>
              <a:rPr lang="en-GB" dirty="0"/>
              <a:t>In Count Up, the group have to come together and count up to twenty with their eyes closed (or their eyes can be open can they can’t make any gestures/signals) and without any other communication. People cannot say more than one number at a time, and if two people speak at the same time, the group must start again. Though it seems simple, this team building exercise can really demonstrate the power of effective teamwork. </a:t>
            </a:r>
            <a:endParaRPr lang="en-GB" dirty="0">
              <a:cs typeface="Segoe UI" panose="020B0502040204020203" pitchFamily="34" charset="0"/>
            </a:endParaRPr>
          </a:p>
          <a:p>
            <a:endParaRPr lang="en-GB" dirty="0"/>
          </a:p>
          <a:p>
            <a:r>
              <a:rPr lang="en-GB" b="1" dirty="0"/>
              <a:t>Facilitator Note: </a:t>
            </a:r>
            <a:r>
              <a:rPr lang="en-GB" dirty="0"/>
              <a:t>If the group are struggling to reach twenty, adapt the activity and count to ten first.</a:t>
            </a:r>
          </a:p>
          <a:p>
            <a:endParaRPr lang="en-GB" dirty="0"/>
          </a:p>
          <a:p>
            <a:endParaRPr lang="en-GB" dirty="0">
              <a:cs typeface="Segoe UI" panose="020B0502040204020203"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ED49131F-A197-47F9-BC84-F69BD5C7278D}" type="slidenum">
              <a:rPr lang="en-GB" smtClean="0"/>
              <a:t>32</a:t>
            </a:fld>
            <a:endParaRPr lang="en-GB"/>
          </a:p>
        </p:txBody>
      </p:sp>
    </p:spTree>
    <p:extLst>
      <p:ext uri="{BB962C8B-B14F-4D97-AF65-F5344CB8AC3E}">
        <p14:creationId xmlns:p14="http://schemas.microsoft.com/office/powerpoint/2010/main" val="183288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03A47-CD38-DD3E-6FF1-F9613B0F7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7AB0B-5387-9A48-526E-BA3147574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E4ED3-E18E-DC6C-C977-5490F876763A}"/>
              </a:ext>
            </a:extLst>
          </p:cNvPr>
          <p:cNvSpPr>
            <a:spLocks noGrp="1"/>
          </p:cNvSpPr>
          <p:nvPr>
            <p:ph type="body" idx="1"/>
          </p:nvPr>
        </p:nvSpPr>
        <p:spPr/>
        <p:txBody>
          <a:bodyPr/>
          <a:lstStyle/>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33A209F4-CA4E-A7E4-F949-EA9C38930C67}"/>
              </a:ext>
            </a:extLst>
          </p:cNvPr>
          <p:cNvSpPr>
            <a:spLocks noGrp="1"/>
          </p:cNvSpPr>
          <p:nvPr>
            <p:ph type="sldNum" sz="quarter" idx="5"/>
          </p:nvPr>
        </p:nvSpPr>
        <p:spPr/>
        <p:txBody>
          <a:bodyPr/>
          <a:lstStyle/>
          <a:p>
            <a:fld id="{ED49131F-A197-47F9-BC84-F69BD5C7278D}" type="slidenum">
              <a:rPr lang="en-GB" smtClean="0"/>
              <a:t>3</a:t>
            </a:fld>
            <a:endParaRPr lang="en-GB"/>
          </a:p>
        </p:txBody>
      </p:sp>
    </p:spTree>
    <p:extLst>
      <p:ext uri="{BB962C8B-B14F-4D97-AF65-F5344CB8AC3E}">
        <p14:creationId xmlns:p14="http://schemas.microsoft.com/office/powerpoint/2010/main" val="4250953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Would you Rather?</a:t>
            </a:r>
          </a:p>
          <a:p>
            <a:pPr marL="0" indent="0">
              <a:buFont typeface="Arial"/>
              <a:buNone/>
            </a:pPr>
            <a:endParaRPr lang="en-GB" b="1" dirty="0">
              <a:cs typeface="Segoe UI" panose="020B0502040204020203" pitchFamily="34" charset="0"/>
            </a:endParaRPr>
          </a:p>
          <a:p>
            <a:pPr marL="0" indent="0">
              <a:buFont typeface="Arial"/>
              <a:buNone/>
            </a:pPr>
            <a:r>
              <a:rPr lang="en-GB" dirty="0">
                <a:cs typeface="Segoe UI" panose="020B0502040204020203" pitchFamily="34" charset="0"/>
              </a:rPr>
              <a:t>Utilise would you rather statements as appropriate with the age group and circumstances of the children and young people you are working with. </a:t>
            </a:r>
          </a:p>
          <a:p>
            <a:pPr marL="0" indent="0">
              <a:buFont typeface="Arial"/>
              <a:buNone/>
            </a:pPr>
            <a:r>
              <a:rPr lang="en-GB" dirty="0">
                <a:cs typeface="Segoe UI" panose="020B0502040204020203" pitchFamily="34" charset="0"/>
              </a:rPr>
              <a:t>Add in different statements as appropriate. </a:t>
            </a:r>
          </a:p>
          <a:p>
            <a:r>
              <a:rPr lang="en-GB" dirty="0"/>
              <a:t>Encourage discussion between team members by asking them to decide what they would rather and why:</a:t>
            </a:r>
          </a:p>
          <a:p>
            <a:pPr marL="0" indent="0">
              <a:buFont typeface="Arial"/>
              <a:buNone/>
            </a:pPr>
            <a:endParaRPr lang="en-GB" dirty="0"/>
          </a:p>
          <a:p>
            <a:pPr marL="171450" indent="-171450">
              <a:buFont typeface="Arial"/>
              <a:buChar char="•"/>
            </a:pPr>
            <a:r>
              <a:rPr lang="en-GB" dirty="0"/>
              <a:t>Would you rather live the rest of your life without your TV or phone?</a:t>
            </a:r>
          </a:p>
          <a:p>
            <a:pPr marL="171450" indent="-171450">
              <a:buFont typeface="Arial"/>
              <a:buChar char="•"/>
            </a:pPr>
            <a:r>
              <a:rPr lang="en-GB" dirty="0"/>
              <a:t>Would you rather give up access to Instagram or Snapchat?</a:t>
            </a:r>
          </a:p>
          <a:p>
            <a:pPr>
              <a:buFont typeface="Arial"/>
              <a:buChar char="•"/>
            </a:pPr>
            <a:r>
              <a:rPr lang="en-GB" dirty="0"/>
              <a:t>   Would you rather have a video game come to life or you get trapped inside a video game?</a:t>
            </a:r>
          </a:p>
          <a:p>
            <a:pPr>
              <a:buFont typeface="Arial"/>
              <a:buChar char="•"/>
            </a:pPr>
            <a:r>
              <a:rPr lang="en-GB" dirty="0"/>
              <a:t>   Would you rather watch the same movie on repeat for the rest of your life or listen to the same two songs for the rest of your life?</a:t>
            </a:r>
            <a:endParaRPr lang="en-GB" dirty="0">
              <a:cs typeface="Segoe UI" panose="020B0502040204020203" pitchFamily="34" charset="0"/>
            </a:endParaRPr>
          </a:p>
          <a:p>
            <a:pPr marL="171450" indent="-171450">
              <a:buFont typeface="Arial"/>
              <a:buChar char="•"/>
            </a:pPr>
            <a:r>
              <a:rPr lang="en-GB" dirty="0"/>
              <a:t>Would you rather have free Wi-Fi wherever you go or unlimited battery life?</a:t>
            </a:r>
          </a:p>
          <a:p>
            <a:pPr marL="171450" indent="-171450">
              <a:buFont typeface="Arial"/>
              <a:buChar char="•"/>
            </a:pPr>
            <a:r>
              <a:rPr lang="en-GB" dirty="0">
                <a:cs typeface="Segoe UI" panose="020B0502040204020203" pitchFamily="34" charset="0"/>
              </a:rPr>
              <a:t>Would you rather have everything you think appear above your head or everything you do be streamed live on YouTube.</a:t>
            </a:r>
          </a:p>
          <a:p>
            <a:pPr marL="171450" indent="-171450">
              <a:buFont typeface="Arial"/>
              <a:buChar char="•"/>
            </a:pPr>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33</a:t>
            </a:fld>
            <a:endParaRPr lang="en-GB"/>
          </a:p>
        </p:txBody>
      </p:sp>
    </p:spTree>
    <p:extLst>
      <p:ext uri="{BB962C8B-B14F-4D97-AF65-F5344CB8AC3E}">
        <p14:creationId xmlns:p14="http://schemas.microsoft.com/office/powerpoint/2010/main" val="433871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Open Fist</a:t>
            </a:r>
          </a:p>
          <a:p>
            <a:endParaRPr lang="en-GB" b="1" dirty="0"/>
          </a:p>
          <a:p>
            <a:r>
              <a:rPr lang="en-GB" dirty="0"/>
              <a:t>Finding things in common with other team members is one of the foundations of good teamwork. </a:t>
            </a:r>
          </a:p>
          <a:p>
            <a:r>
              <a:rPr lang="en-GB" dirty="0"/>
              <a:t>Open Fist is a simple, effective activity, to support young people to share facts about themselves and bond with others in the group. </a:t>
            </a:r>
            <a:endParaRPr lang="en-US" dirty="0"/>
          </a:p>
          <a:p>
            <a:endParaRPr lang="en-GB" b="1" dirty="0"/>
          </a:p>
          <a:p>
            <a:r>
              <a:rPr lang="en-GB" b="0" dirty="0"/>
              <a:t>1. Participants sit in a group. Ask participants to sit in a circle and raise their right fist.</a:t>
            </a:r>
          </a:p>
          <a:p>
            <a:r>
              <a:rPr lang="en-GB" b="0" dirty="0"/>
              <a:t>2. Begin the activity. The first player calls out an interesting little known fact about themself. (Examples: I have travelled to London, I like science fiction novels, or I play the guitar.) </a:t>
            </a:r>
          </a:p>
          <a:p>
            <a:r>
              <a:rPr lang="en-GB" b="0" dirty="0"/>
              <a:t>3. Ask the other participants to open one finger from their fist if this statement is also true for them.</a:t>
            </a:r>
          </a:p>
          <a:p>
            <a:r>
              <a:rPr lang="en-GB" b="0" dirty="0"/>
              <a:t>4. Change players. Ask the first player to point to any other player who will then become the second player.</a:t>
            </a:r>
          </a:p>
          <a:p>
            <a:r>
              <a:rPr lang="en-GB" b="0" dirty="0"/>
              <a:t>5. Repeat the process so that everyone has a chance to share a little-known fact or until someone's fist is fully open.</a:t>
            </a:r>
          </a:p>
          <a:p>
            <a:r>
              <a:rPr lang="en-GB" b="0" dirty="0"/>
              <a:t>6. Encourage conversation. Allow time for participants to talk and learn more about what they have in common</a:t>
            </a:r>
          </a:p>
          <a:p>
            <a:r>
              <a:rPr lang="en-GB" b="0" dirty="0"/>
              <a:t>7. Summary. Highlight how many in the group how have an open first and how this shows that everyone has so much in common</a:t>
            </a:r>
            <a:endParaRPr lang="en-GB" b="1" dirty="0"/>
          </a:p>
          <a:p>
            <a:endParaRPr lang="en-GB" dirty="0">
              <a:cs typeface="Segoe UI" panose="020B0502040204020203" pitchFamily="34" charset="0"/>
            </a:endParaRPr>
          </a:p>
          <a:p>
            <a:r>
              <a:rPr lang="en-GB" dirty="0">
                <a:cs typeface="Segoe UI" panose="020B0502040204020203" pitchFamily="34" charset="0"/>
              </a:rPr>
              <a:t>Activity from - </a:t>
            </a:r>
            <a:r>
              <a:rPr lang="en-GB" dirty="0">
                <a:hlinkClick r:id="rId3"/>
              </a:rPr>
              <a:t>Open Fist | </a:t>
            </a:r>
            <a:r>
              <a:rPr lang="en-GB" dirty="0" err="1">
                <a:hlinkClick r:id="rId3"/>
              </a:rPr>
              <a:t>SessionLab</a:t>
            </a:r>
            <a:r>
              <a:rPr lang="en-GB" dirty="0">
                <a:hlinkClick r:id="rId3"/>
              </a:rPr>
              <a:t> </a:t>
            </a:r>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34</a:t>
            </a:fld>
            <a:endParaRPr lang="en-GB"/>
          </a:p>
        </p:txBody>
      </p:sp>
    </p:spTree>
    <p:extLst>
      <p:ext uri="{BB962C8B-B14F-4D97-AF65-F5344CB8AC3E}">
        <p14:creationId xmlns:p14="http://schemas.microsoft.com/office/powerpoint/2010/main" val="4076812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What makes a good team?</a:t>
            </a:r>
          </a:p>
          <a:p>
            <a:endParaRPr lang="en-GB"/>
          </a:p>
          <a:p>
            <a:r>
              <a:rPr lang="en-GB"/>
              <a:t>Ask the group to think about and discuss what teams they can think of – sports teams, workplace or school teams, community groups, famous teams etc. </a:t>
            </a:r>
          </a:p>
          <a:p>
            <a:r>
              <a:rPr lang="en-GB"/>
              <a:t>Ask the group to discuss, then draw, write or mind map one or both of these questions: </a:t>
            </a:r>
          </a:p>
          <a:p>
            <a:pPr marL="171450" indent="-171450">
              <a:buFont typeface="Arial" panose="020B0604020202020204" pitchFamily="34" charset="0"/>
              <a:buChar char="•"/>
            </a:pPr>
            <a:r>
              <a:rPr lang="en-GB"/>
              <a:t>What makes a good team? </a:t>
            </a:r>
          </a:p>
          <a:p>
            <a:pPr marL="171450" indent="-171450">
              <a:buFont typeface="Arial" panose="020B0604020202020204" pitchFamily="34" charset="0"/>
              <a:buChar char="•"/>
            </a:pPr>
            <a:r>
              <a:rPr lang="en-GB"/>
              <a:t>What makes a team work well?</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0"/>
              <a:t>Highlight that a good team includes: Trust, good communication, patience, respect, understanding, energy/motivation, supportive teammates, everyone being included, friendly atmosphere, </a:t>
            </a:r>
          </a:p>
          <a:p>
            <a:pPr marL="0" indent="0">
              <a:buFont typeface="Arial" panose="020B0604020202020204" pitchFamily="34" charset="0"/>
              <a:buNone/>
            </a:pPr>
            <a:r>
              <a:rPr lang="en-GB" b="0"/>
              <a:t>Highlight that a team works well when everyone treats each other fairly and no one tries to push anyone around, dominate, be mean etc.</a:t>
            </a:r>
          </a:p>
          <a:p>
            <a:pPr marL="0" indent="0">
              <a:buFont typeface="Arial" panose="020B0604020202020204" pitchFamily="34" charset="0"/>
              <a:buNone/>
            </a:pPr>
            <a:r>
              <a:rPr lang="en-GB" b="0"/>
              <a:t>It’s also important to note that teams that work well are good at planning who is doing what, and not letting teammates down.</a:t>
            </a:r>
            <a:endParaRPr lang="en-GB" b="1"/>
          </a:p>
        </p:txBody>
      </p:sp>
      <p:sp>
        <p:nvSpPr>
          <p:cNvPr id="4" name="Slide Number Placeholder 3"/>
          <p:cNvSpPr>
            <a:spLocks noGrp="1"/>
          </p:cNvSpPr>
          <p:nvPr>
            <p:ph type="sldNum" sz="quarter" idx="5"/>
          </p:nvPr>
        </p:nvSpPr>
        <p:spPr/>
        <p:txBody>
          <a:bodyPr/>
          <a:lstStyle/>
          <a:p>
            <a:fld id="{ED49131F-A197-47F9-BC84-F69BD5C7278D}" type="slidenum">
              <a:rPr lang="en-GB" smtClean="0"/>
              <a:t>35</a:t>
            </a:fld>
            <a:endParaRPr lang="en-GB"/>
          </a:p>
        </p:txBody>
      </p:sp>
    </p:spTree>
    <p:extLst>
      <p:ext uri="{BB962C8B-B14F-4D97-AF65-F5344CB8AC3E}">
        <p14:creationId xmlns:p14="http://schemas.microsoft.com/office/powerpoint/2010/main" val="1470994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Recycle Towers</a:t>
            </a:r>
          </a:p>
          <a:p>
            <a:endParaRPr lang="en-US" b="1" dirty="0"/>
          </a:p>
          <a:p>
            <a:r>
              <a:rPr lang="en-GB" b="0" i="0" dirty="0">
                <a:solidFill>
                  <a:srgbClr val="374151"/>
                </a:solidFill>
                <a:effectLst/>
                <a:latin typeface="Inter"/>
              </a:rPr>
              <a:t>The purpose of this activity is to build the tallest tower possible using only newspaper and tape, within a given time frame.</a:t>
            </a:r>
          </a:p>
          <a:p>
            <a:r>
              <a:rPr lang="en-GB" b="0" i="0" dirty="0">
                <a:solidFill>
                  <a:srgbClr val="374151"/>
                </a:solidFill>
                <a:effectLst/>
                <a:latin typeface="Inter"/>
              </a:rPr>
              <a:t>If you don’t have any newspapers, this activity could still work with other recycled materials.</a:t>
            </a:r>
            <a:endParaRPr lang="en-US" b="1" dirty="0"/>
          </a:p>
          <a:p>
            <a:r>
              <a:rPr lang="en-GB" b="0" i="0" dirty="0">
                <a:solidFill>
                  <a:srgbClr val="374151"/>
                </a:solidFill>
                <a:effectLst/>
                <a:latin typeface="Inter"/>
              </a:rPr>
              <a:t>The team that builds the tallest tower wins the game, but the challenge can also be judged based on artistic design and creativity for an all-rounded winner. </a:t>
            </a:r>
          </a:p>
          <a:p>
            <a:endParaRPr lang="en-GB" b="0" i="0" dirty="0">
              <a:solidFill>
                <a:srgbClr val="374151"/>
              </a:solidFill>
              <a:effectLst/>
              <a:latin typeface="Inter"/>
            </a:endParaRPr>
          </a:p>
          <a:p>
            <a:pPr algn="l">
              <a:buFont typeface="+mj-lt"/>
              <a:buAutoNum type="arabicPeriod"/>
            </a:pPr>
            <a:r>
              <a:rPr lang="en-GB" b="0" i="0" dirty="0">
                <a:solidFill>
                  <a:srgbClr val="374151"/>
                </a:solidFill>
                <a:effectLst/>
                <a:latin typeface="Inter"/>
              </a:rPr>
              <a:t> Divide the main group into teams of 2-4 people.</a:t>
            </a:r>
          </a:p>
          <a:p>
            <a:pPr algn="l">
              <a:buFont typeface="+mj-lt"/>
              <a:buAutoNum type="arabicPeriod"/>
            </a:pPr>
            <a:r>
              <a:rPr lang="en-GB" b="0" i="0" dirty="0">
                <a:solidFill>
                  <a:srgbClr val="374151"/>
                </a:solidFill>
                <a:effectLst/>
                <a:latin typeface="Inter"/>
              </a:rPr>
              <a:t> Give each team an equal pile of newspaper/paper and a roll of tape.</a:t>
            </a:r>
          </a:p>
          <a:p>
            <a:pPr algn="l">
              <a:buFont typeface="+mj-lt"/>
              <a:buAutoNum type="arabicPeriod"/>
            </a:pPr>
            <a:r>
              <a:rPr lang="en-GB" b="0" i="0" dirty="0">
                <a:solidFill>
                  <a:srgbClr val="374151"/>
                </a:solidFill>
                <a:effectLst/>
                <a:latin typeface="Inter"/>
              </a:rPr>
              <a:t> Set a timer for 5-10 minutes and signal when the teams can start building.</a:t>
            </a:r>
          </a:p>
          <a:p>
            <a:pPr algn="l">
              <a:buFont typeface="+mj-lt"/>
              <a:buAutoNum type="arabicPeriod"/>
            </a:pPr>
            <a:r>
              <a:rPr lang="en-GB" b="0" i="0" dirty="0">
                <a:solidFill>
                  <a:srgbClr val="374151"/>
                </a:solidFill>
                <a:effectLst/>
                <a:latin typeface="Inter"/>
              </a:rPr>
              <a:t> Teams must only use newspaper and tape to build their tower.</a:t>
            </a:r>
          </a:p>
          <a:p>
            <a:pPr algn="l">
              <a:buFont typeface="+mj-lt"/>
              <a:buAutoNum type="arabicPeriod"/>
            </a:pPr>
            <a:r>
              <a:rPr lang="en-GB" b="0" i="0" dirty="0">
                <a:solidFill>
                  <a:srgbClr val="374151"/>
                </a:solidFill>
                <a:effectLst/>
                <a:latin typeface="Inter"/>
              </a:rPr>
              <a:t> No other supplies, such as glue or staples, are allowed.</a:t>
            </a:r>
          </a:p>
          <a:p>
            <a:pPr algn="l">
              <a:buFont typeface="+mj-lt"/>
              <a:buAutoNum type="arabicPeriod"/>
            </a:pPr>
            <a:r>
              <a:rPr lang="en-GB" b="0" i="0" dirty="0">
                <a:solidFill>
                  <a:srgbClr val="374151"/>
                </a:solidFill>
                <a:effectLst/>
                <a:latin typeface="Inter"/>
              </a:rPr>
              <a:t> Once the time is up, all teams must stop working on their towers.</a:t>
            </a:r>
          </a:p>
          <a:p>
            <a:pPr algn="l">
              <a:buFont typeface="+mj-lt"/>
              <a:buAutoNum type="arabicPeriod"/>
            </a:pPr>
            <a:r>
              <a:rPr lang="en-GB" b="0" i="0" dirty="0">
                <a:solidFill>
                  <a:srgbClr val="374151"/>
                </a:solidFill>
                <a:effectLst/>
                <a:latin typeface="Inter"/>
              </a:rPr>
              <a:t> The tallest tower made solely of newspaper wins the game.</a:t>
            </a:r>
          </a:p>
          <a:p>
            <a:pPr algn="l">
              <a:buFont typeface="+mj-lt"/>
              <a:buAutoNum type="arabicPeriod"/>
            </a:pPr>
            <a:r>
              <a:rPr lang="en-GB" b="0" i="0" dirty="0">
                <a:solidFill>
                  <a:srgbClr val="374151"/>
                </a:solidFill>
                <a:effectLst/>
                <a:latin typeface="Inter"/>
              </a:rPr>
              <a:t> Any tower that falls over before being judged cannot be repaired or rebuilt.</a:t>
            </a:r>
          </a:p>
          <a:p>
            <a:pPr algn="l">
              <a:buFont typeface="+mj-lt"/>
              <a:buAutoNum type="arabicPeriod"/>
            </a:pPr>
            <a:r>
              <a:rPr lang="en-GB" b="0" i="0" dirty="0">
                <a:solidFill>
                  <a:srgbClr val="374151"/>
                </a:solidFill>
                <a:effectLst/>
                <a:latin typeface="Inter"/>
              </a:rPr>
              <a:t> For a harder game, use less (or no) tape.</a:t>
            </a:r>
          </a:p>
          <a:p>
            <a:pPr algn="l">
              <a:buFont typeface="+mj-lt"/>
              <a:buAutoNum type="arabicPeriod"/>
            </a:pPr>
            <a:r>
              <a:rPr lang="en-GB" b="0" i="0" dirty="0">
                <a:solidFill>
                  <a:srgbClr val="374151"/>
                </a:solidFill>
                <a:effectLst/>
                <a:latin typeface="Inter"/>
              </a:rPr>
              <a:t> Alternatively, you could judge based on a point system that gives credit for artistic designs and creativity as well as the height of the tower.</a:t>
            </a:r>
          </a:p>
          <a:p>
            <a:endParaRPr lang="en-GB" b="0" i="0" dirty="0">
              <a:solidFill>
                <a:srgbClr val="374151"/>
              </a:solidFill>
              <a:effectLst/>
              <a:latin typeface="Inter"/>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36</a:t>
            </a:fld>
            <a:endParaRPr lang="en-GB"/>
          </a:p>
        </p:txBody>
      </p:sp>
    </p:spTree>
    <p:extLst>
      <p:ext uri="{BB962C8B-B14F-4D97-AF65-F5344CB8AC3E}">
        <p14:creationId xmlns:p14="http://schemas.microsoft.com/office/powerpoint/2010/main" val="2277020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in Scotland Additional Icebreakers can be found here:  https://childreninscotland.org.uk/wp-content/uploads/2023/06/Iceebreakers_June-23.pdf </a:t>
            </a:r>
          </a:p>
        </p:txBody>
      </p:sp>
      <p:sp>
        <p:nvSpPr>
          <p:cNvPr id="4" name="Slide Number Placeholder 3"/>
          <p:cNvSpPr>
            <a:spLocks noGrp="1"/>
          </p:cNvSpPr>
          <p:nvPr>
            <p:ph type="sldNum" sz="quarter" idx="5"/>
          </p:nvPr>
        </p:nvSpPr>
        <p:spPr/>
        <p:txBody>
          <a:bodyPr/>
          <a:lstStyle/>
          <a:p>
            <a:fld id="{ED49131F-A197-47F9-BC84-F69BD5C7278D}" type="slidenum">
              <a:rPr lang="en-GB" smtClean="0"/>
              <a:pPr/>
              <a:t>37</a:t>
            </a:fld>
            <a:endParaRPr lang="en-GB"/>
          </a:p>
        </p:txBody>
      </p:sp>
    </p:spTree>
    <p:extLst>
      <p:ext uri="{BB962C8B-B14F-4D97-AF65-F5344CB8AC3E}">
        <p14:creationId xmlns:p14="http://schemas.microsoft.com/office/powerpoint/2010/main" val="3644935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Creating a Team Plan</a:t>
            </a:r>
          </a:p>
          <a:p>
            <a:r>
              <a:rPr lang="en-GB" b="0" dirty="0"/>
              <a:t>Depending on the group and context, it may be helpful to make a team plan. </a:t>
            </a:r>
          </a:p>
          <a:p>
            <a:r>
              <a:rPr lang="en-GB" b="0" dirty="0"/>
              <a:t>Explain to the group that it would be helpful to have a team plan so that the team are all in agreement about who, what, why, when and how of this project.  </a:t>
            </a:r>
          </a:p>
          <a:p>
            <a:r>
              <a:rPr lang="en-GB" b="0" dirty="0"/>
              <a:t>You may wish to re-iterate that all answers are valid in this activity and reflect back to earlier discussions about what makes a good team.  </a:t>
            </a:r>
          </a:p>
          <a:p>
            <a:endParaRPr lang="en-GB" sz="1200" b="0" dirty="0">
              <a:cs typeface="Segoe UI" panose="020B0502040204020203" pitchFamily="34" charset="0"/>
            </a:endParaRPr>
          </a:p>
          <a:p>
            <a:pPr marL="171450" indent="-171450">
              <a:buFont typeface="Arial" panose="020B0604020202020204" pitchFamily="34" charset="0"/>
              <a:buChar char="•"/>
            </a:pPr>
            <a:r>
              <a:rPr lang="en-GB" sz="1200" b="0" dirty="0">
                <a:cs typeface="Segoe UI" panose="020B0502040204020203" pitchFamily="34" charset="0"/>
              </a:rPr>
              <a:t>Who – Who is in the team, do we all know each other and recognise the skills that we bring? </a:t>
            </a:r>
          </a:p>
          <a:p>
            <a:pPr marL="171450" indent="-171450">
              <a:buFont typeface="Arial" panose="020B0604020202020204" pitchFamily="34" charset="0"/>
              <a:buChar char="•"/>
            </a:pPr>
            <a:r>
              <a:rPr lang="en-GB" sz="1200" b="0" dirty="0">
                <a:cs typeface="Segoe UI" panose="020B0502040204020203" pitchFamily="34" charset="0"/>
              </a:rPr>
              <a:t>What – What the team is, and what are we planning to do as a team? </a:t>
            </a:r>
          </a:p>
          <a:p>
            <a:pPr marL="171450" indent="-171450">
              <a:buFont typeface="Arial" panose="020B0604020202020204" pitchFamily="34" charset="0"/>
              <a:buChar char="•"/>
            </a:pPr>
            <a:r>
              <a:rPr lang="en-GB" sz="1200" b="0" dirty="0">
                <a:cs typeface="Segoe UI" panose="020B0502040204020203" pitchFamily="34" charset="0"/>
              </a:rPr>
              <a:t>Why – Why is it important? Why is the team doing what it’s doing? What’s the purpose of the group?</a:t>
            </a:r>
          </a:p>
          <a:p>
            <a:pPr marL="171450" indent="-171450">
              <a:buFont typeface="Arial" panose="020B0604020202020204" pitchFamily="34" charset="0"/>
              <a:buChar char="•"/>
            </a:pPr>
            <a:r>
              <a:rPr lang="en-GB" sz="1200" b="0" dirty="0">
                <a:cs typeface="Segoe UI" panose="020B0502040204020203" pitchFamily="34" charset="0"/>
              </a:rPr>
              <a:t>When – Timescales of the group, does it have an end-date or will this be a long term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cs typeface="Segoe UI" panose="020B0502040204020203" pitchFamily="34" charset="0"/>
              </a:rPr>
              <a:t>How – How are we going to work together? Do the group want to create a group agreement? </a:t>
            </a:r>
            <a:r>
              <a:rPr lang="en-US" dirty="0"/>
              <a:t>How the team is going to achieve what it needs to achieve: rules and activities</a:t>
            </a:r>
          </a:p>
          <a:p>
            <a:endParaRPr lang="en-US" b="0" dirty="0">
              <a:cs typeface="Segoe UI" panose="020B0502040204020203" pitchFamily="34" charset="0"/>
            </a:endParaRPr>
          </a:p>
          <a:p>
            <a:r>
              <a:rPr lang="en-US" b="0" dirty="0">
                <a:cs typeface="Segoe UI" panose="020B0502040204020203" pitchFamily="34" charset="0"/>
              </a:rPr>
              <a:t>Continue discussing the Who, What, Why, When and How of the team to get answers from the children and young people.</a:t>
            </a:r>
          </a:p>
          <a:p>
            <a:endParaRPr lang="en-US" b="0" dirty="0">
              <a:cs typeface="Segoe UI" panose="020B0502040204020203" pitchFamily="34" charset="0"/>
            </a:endParaRPr>
          </a:p>
          <a:p>
            <a:r>
              <a:rPr lang="en-US" b="0" dirty="0">
                <a:cs typeface="Segoe UI" panose="020B0502040204020203" pitchFamily="34" charset="0"/>
              </a:rPr>
              <a:t>You may wish to use flipchart paper and post it notes to create a plan or group agreement that you can adapt and refer back to as you move through this toolkit.</a:t>
            </a:r>
            <a:endParaRPr lang="en-US" b="1" dirty="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GB" b="1" dirty="0">
              <a:cs typeface="Segoe UI" panose="020B0502040204020203" pitchFamily="34" charset="0"/>
            </a:endParaRP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38</a:t>
            </a:fld>
            <a:endParaRPr lang="en-GB"/>
          </a:p>
        </p:txBody>
      </p:sp>
    </p:spTree>
    <p:extLst>
      <p:ext uri="{BB962C8B-B14F-4D97-AF65-F5344CB8AC3E}">
        <p14:creationId xmlns:p14="http://schemas.microsoft.com/office/powerpoint/2010/main" val="3252163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Becoming a Researcher</a:t>
            </a:r>
          </a:p>
          <a:p>
            <a:endParaRPr lang="en-GB" b="1" dirty="0"/>
          </a:p>
          <a:p>
            <a:r>
              <a:rPr lang="en-GB" b="0" dirty="0"/>
              <a:t>Explain to the group that they will be doing research to find out what other children and young people think. </a:t>
            </a:r>
          </a:p>
          <a:p>
            <a:r>
              <a:rPr lang="en-GB" b="0" dirty="0"/>
              <a:t>You will be supporting them so that they can undertake a piece of research with their peers.  </a:t>
            </a:r>
          </a:p>
          <a:p>
            <a:r>
              <a:rPr lang="en-GB" sz="1200" dirty="0">
                <a:latin typeface="Segoe UI" panose="020B0502040204020203" pitchFamily="34" charset="0"/>
                <a:ea typeface="Calibri"/>
                <a:cs typeface="Segoe UI" panose="020B0502040204020203" pitchFamily="34" charset="0"/>
                <a:sym typeface="Calibri"/>
              </a:rPr>
              <a:t>Research means asking people their personal views and opinions so it must be approached with the greatest of </a:t>
            </a:r>
            <a:r>
              <a:rPr lang="en-GB" sz="1200" b="0" dirty="0">
                <a:latin typeface="Segoe UI" panose="020B0502040204020203" pitchFamily="34" charset="0"/>
                <a:ea typeface="Calibri"/>
                <a:cs typeface="Segoe UI" panose="020B0502040204020203" pitchFamily="34" charset="0"/>
                <a:sym typeface="Calibri"/>
              </a:rPr>
              <a:t>respect. </a:t>
            </a:r>
          </a:p>
          <a:p>
            <a:r>
              <a:rPr lang="en-GB" sz="1200" b="0" dirty="0">
                <a:latin typeface="Segoe UI" panose="020B0502040204020203" pitchFamily="34" charset="0"/>
                <a:ea typeface="Calibri"/>
                <a:cs typeface="Segoe UI" panose="020B0502040204020203" pitchFamily="34" charset="0"/>
                <a:sym typeface="Calibri"/>
              </a:rPr>
              <a:t>The next slide will explore in more detail what respect means.</a:t>
            </a:r>
          </a:p>
          <a:p>
            <a:endParaRPr lang="en-GB" b="1" dirty="0"/>
          </a:p>
        </p:txBody>
      </p:sp>
      <p:sp>
        <p:nvSpPr>
          <p:cNvPr id="4" name="Slide Number Placeholder 3"/>
          <p:cNvSpPr>
            <a:spLocks noGrp="1"/>
          </p:cNvSpPr>
          <p:nvPr>
            <p:ph type="sldNum" sz="quarter" idx="5"/>
          </p:nvPr>
        </p:nvSpPr>
        <p:spPr/>
        <p:txBody>
          <a:bodyPr/>
          <a:lstStyle/>
          <a:p>
            <a:fld id="{ED49131F-A197-47F9-BC84-F69BD5C7278D}" type="slidenum">
              <a:rPr lang="en-GB" smtClean="0"/>
              <a:t>39</a:t>
            </a:fld>
            <a:endParaRPr lang="en-GB"/>
          </a:p>
        </p:txBody>
      </p:sp>
    </p:spTree>
    <p:extLst>
      <p:ext uri="{BB962C8B-B14F-4D97-AF65-F5344CB8AC3E}">
        <p14:creationId xmlns:p14="http://schemas.microsoft.com/office/powerpoint/2010/main" val="834197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Respect</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the group as a whole:</a:t>
            </a:r>
          </a:p>
          <a:p>
            <a:pPr marL="171450" indent="-171450">
              <a:buFont typeface="Arial" panose="020B0604020202020204" pitchFamily="34" charset="0"/>
              <a:buChar char="•"/>
            </a:pPr>
            <a:r>
              <a:rPr lang="en-GB" b="0" dirty="0"/>
              <a:t>What does respect mean?</a:t>
            </a:r>
          </a:p>
          <a:p>
            <a:pPr marL="171450" indent="-171450">
              <a:buFont typeface="Arial" panose="020B0604020202020204" pitchFamily="34" charset="0"/>
              <a:buChar char="•"/>
            </a:pPr>
            <a:r>
              <a:rPr lang="en-GB" b="0" dirty="0"/>
              <a:t>What does it feel like to be respected? </a:t>
            </a:r>
          </a:p>
          <a:p>
            <a:endParaRPr lang="en-GB" b="0" dirty="0"/>
          </a:p>
          <a:p>
            <a:r>
              <a:rPr lang="en-GB" b="0" dirty="0"/>
              <a:t>You may wish to refer back to the Youth Voice Charter from section 1 to explore the meaning of respect in this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You are doing research on school attendance and asked someone why they don’t come to school often. The person told you school was boring – you don’t agree with this, but you want to find out more. What do you do and how do you stay respectful?</a:t>
            </a:r>
          </a:p>
        </p:txBody>
      </p:sp>
      <p:sp>
        <p:nvSpPr>
          <p:cNvPr id="4" name="Slide Number Placeholder 3"/>
          <p:cNvSpPr>
            <a:spLocks noGrp="1"/>
          </p:cNvSpPr>
          <p:nvPr>
            <p:ph type="sldNum" sz="quarter" idx="5"/>
          </p:nvPr>
        </p:nvSpPr>
        <p:spPr/>
        <p:txBody>
          <a:bodyPr/>
          <a:lstStyle/>
          <a:p>
            <a:fld id="{ED49131F-A197-47F9-BC84-F69BD5C7278D}" type="slidenum">
              <a:rPr lang="en-GB" smtClean="0"/>
              <a:t>40</a:t>
            </a:fld>
            <a:endParaRPr lang="en-GB"/>
          </a:p>
        </p:txBody>
      </p:sp>
    </p:spTree>
    <p:extLst>
      <p:ext uri="{BB962C8B-B14F-4D97-AF65-F5344CB8AC3E}">
        <p14:creationId xmlns:p14="http://schemas.microsoft.com/office/powerpoint/2010/main" val="765557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Respect</a:t>
            </a:r>
          </a:p>
          <a:p>
            <a:endParaRPr lang="en-GB" b="0" dirty="0"/>
          </a:p>
          <a:p>
            <a:r>
              <a:rPr lang="en-GB" b="0" dirty="0"/>
              <a:t>Here is one definition of respect to discuss, do the group agree with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“Respect means that you accept someone for who they are, even when they are different from you or you don’t agree with them”</a:t>
            </a: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41</a:t>
            </a:fld>
            <a:endParaRPr lang="en-GB"/>
          </a:p>
        </p:txBody>
      </p:sp>
    </p:spTree>
    <p:extLst>
      <p:ext uri="{BB962C8B-B14F-4D97-AF65-F5344CB8AC3E}">
        <p14:creationId xmlns:p14="http://schemas.microsoft.com/office/powerpoint/2010/main" val="1039336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1" dirty="0"/>
              <a:t>Facilitator Notes:  Being a Respectful Research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b="1" dirty="0"/>
          </a:p>
          <a:p>
            <a:pPr>
              <a:buClr>
                <a:srgbClr val="000000"/>
              </a:buClr>
              <a:buSzPts val="1100"/>
              <a:defRPr/>
            </a:pPr>
            <a:r>
              <a:rPr lang="en-GB" sz="1200" dirty="0">
                <a:latin typeface="Segoe UI" panose="020B0502040204020203" pitchFamily="34" charset="0"/>
              </a:rPr>
              <a:t>When starting a piece of research, there are a few things to think about...</a:t>
            </a:r>
          </a:p>
          <a:p>
            <a:pPr marL="285750" indent="-285750">
              <a:buClr>
                <a:srgbClr val="000000"/>
              </a:buClr>
              <a:buSzPts val="1100"/>
              <a:buFont typeface="Arial" panose="020B0604020202020204" pitchFamily="34" charset="0"/>
              <a:buChar char="•"/>
              <a:defRPr/>
            </a:pPr>
            <a:r>
              <a:rPr lang="en-GB" sz="1200" dirty="0">
                <a:latin typeface="Segoe UI" panose="020B0502040204020203" pitchFamily="34" charset="0"/>
              </a:rPr>
              <a:t>How will you keep private information safe? </a:t>
            </a:r>
          </a:p>
          <a:p>
            <a:pPr marL="285750" indent="-285750">
              <a:buClr>
                <a:srgbClr val="000000"/>
              </a:buClr>
              <a:buSzPts val="1100"/>
              <a:buFont typeface="Arial" panose="020B0604020202020204" pitchFamily="34" charset="0"/>
              <a:buChar char="•"/>
              <a:defRPr/>
            </a:pPr>
            <a:r>
              <a:rPr lang="en-GB" sz="1200" dirty="0">
                <a:latin typeface="Segoe UI" panose="020B0502040204020203" pitchFamily="34" charset="0"/>
              </a:rPr>
              <a:t>How will you use the information that you collect safely?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dirty="0"/>
              <a:t>Make sure group members understand what data means using the text at the top of the slide to support this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dirty="0"/>
              <a:t>Reflect on the messages in the previous slide and a</a:t>
            </a:r>
            <a:r>
              <a:rPr lang="en-GB" dirty="0"/>
              <a:t>sk group views on this.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Explore how would they feel if</a:t>
            </a:r>
            <a:r>
              <a:rPr lang="en-GB" baseline="0" dirty="0"/>
              <a:t> someone shared sensitive information about them?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42</a:t>
            </a:fld>
            <a:endParaRPr lang="en-GB"/>
          </a:p>
        </p:txBody>
      </p:sp>
    </p:spTree>
    <p:extLst>
      <p:ext uri="{BB962C8B-B14F-4D97-AF65-F5344CB8AC3E}">
        <p14:creationId xmlns:p14="http://schemas.microsoft.com/office/powerpoint/2010/main" val="378446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5</a:t>
            </a:fld>
            <a:endParaRPr lang="en-GB"/>
          </a:p>
        </p:txBody>
      </p:sp>
    </p:spTree>
    <p:extLst>
      <p:ext uri="{BB962C8B-B14F-4D97-AF65-F5344CB8AC3E}">
        <p14:creationId xmlns:p14="http://schemas.microsoft.com/office/powerpoint/2010/main" val="3674265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Facilitator Note: Trust in Research</a:t>
            </a:r>
          </a:p>
          <a:p>
            <a:pPr>
              <a:defRPr/>
            </a:pPr>
            <a:endParaRPr lang="en-GB" b="1" dirty="0"/>
          </a:p>
          <a:p>
            <a:pPr>
              <a:defRPr/>
            </a:pPr>
            <a:r>
              <a:rPr lang="en-GB" dirty="0"/>
              <a:t>It is important to explain the importance of trust in research. </a:t>
            </a:r>
          </a:p>
          <a:p>
            <a:pPr>
              <a:defRPr/>
            </a:pPr>
            <a:r>
              <a:rPr lang="en-GB" dirty="0"/>
              <a:t>Ask the group to suggest how they could help to build trust when doing a piece of research, </a:t>
            </a:r>
            <a:r>
              <a:rPr lang="en-GB" dirty="0" err="1"/>
              <a:t>ie</a:t>
            </a:r>
            <a:r>
              <a:rPr lang="en-GB" dirty="0"/>
              <a:t>. – good listening, valuing everyone's views. </a:t>
            </a:r>
          </a:p>
        </p:txBody>
      </p:sp>
      <p:sp>
        <p:nvSpPr>
          <p:cNvPr id="4" name="Slide Number Placeholder 3"/>
          <p:cNvSpPr>
            <a:spLocks noGrp="1"/>
          </p:cNvSpPr>
          <p:nvPr>
            <p:ph type="sldNum" sz="quarter" idx="5"/>
          </p:nvPr>
        </p:nvSpPr>
        <p:spPr/>
        <p:txBody>
          <a:bodyPr/>
          <a:lstStyle/>
          <a:p>
            <a:fld id="{ED49131F-A197-47F9-BC84-F69BD5C7278D}" type="slidenum">
              <a:rPr lang="en-GB" smtClean="0"/>
              <a:t>43</a:t>
            </a:fld>
            <a:endParaRPr lang="en-GB"/>
          </a:p>
        </p:txBody>
      </p:sp>
    </p:spTree>
    <p:extLst>
      <p:ext uri="{BB962C8B-B14F-4D97-AF65-F5344CB8AC3E}">
        <p14:creationId xmlns:p14="http://schemas.microsoft.com/office/powerpoint/2010/main" val="352103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Facilitator Note: Trust in Research</a:t>
            </a:r>
          </a:p>
          <a:p>
            <a:pPr>
              <a:defRPr/>
            </a:pPr>
            <a:endParaRPr lang="en-GB" b="1" dirty="0"/>
          </a:p>
          <a:p>
            <a:pPr>
              <a:defRPr/>
            </a:pPr>
            <a:r>
              <a:rPr lang="en-GB" b="0" dirty="0"/>
              <a:t>Ask the group to identify scenarios where trust can be lost? </a:t>
            </a:r>
            <a:endParaRPr lang="en-GB" b="1" dirty="0"/>
          </a:p>
          <a:p>
            <a:pPr>
              <a:defRPr/>
            </a:pPr>
            <a:r>
              <a:rPr lang="en-GB" dirty="0"/>
              <a:t>It is important to explain the sliding doors analogy to young people (full definition below) – when undertaking research, there is opportunity to gain trust and the opportunity to lose trust.  </a:t>
            </a:r>
          </a:p>
          <a:p>
            <a:pPr>
              <a:defRPr/>
            </a:pPr>
            <a:r>
              <a:rPr lang="en-GB" dirty="0"/>
              <a:t>Reflecting on the discussions from the previous slides, perhaps you may wish to share examples on when/how this could happen. </a:t>
            </a:r>
          </a:p>
          <a:p>
            <a:pPr>
              <a:defRPr/>
            </a:pPr>
            <a:endParaRPr lang="en-GB" dirty="0"/>
          </a:p>
          <a:p>
            <a:pPr>
              <a:defRPr/>
            </a:pPr>
            <a:r>
              <a:rPr lang="en-GB" b="1" dirty="0"/>
              <a:t>Sliding door analogy of Trust: </a:t>
            </a:r>
            <a:r>
              <a:rPr lang="en-GB" dirty="0"/>
              <a:t>Trust is like lots of little doors that open and close every day. Each time you have a choice like whether to listen to a friend, tell the truth, or keep a secret, you’re standing at one of those doors. If you make a choice that shows kindness and honesty, the door opens and trust grows stronger. But if you choose to ignore, lie, or let someone down, the door can close and trust gets weaker. Trust isn’t built in one big moment, but in lots of small choices that show you can be relied on.</a:t>
            </a:r>
          </a:p>
        </p:txBody>
      </p:sp>
      <p:sp>
        <p:nvSpPr>
          <p:cNvPr id="4" name="Slide Number Placeholder 3"/>
          <p:cNvSpPr>
            <a:spLocks noGrp="1"/>
          </p:cNvSpPr>
          <p:nvPr>
            <p:ph type="sldNum" sz="quarter" idx="5"/>
          </p:nvPr>
        </p:nvSpPr>
        <p:spPr/>
        <p:txBody>
          <a:bodyPr/>
          <a:lstStyle/>
          <a:p>
            <a:fld id="{ED49131F-A197-47F9-BC84-F69BD5C7278D}" type="slidenum">
              <a:rPr lang="en-GB" smtClean="0"/>
              <a:t>44</a:t>
            </a:fld>
            <a:endParaRPr lang="en-GB"/>
          </a:p>
        </p:txBody>
      </p:sp>
    </p:spTree>
    <p:extLst>
      <p:ext uri="{BB962C8B-B14F-4D97-AF65-F5344CB8AC3E}">
        <p14:creationId xmlns:p14="http://schemas.microsoft.com/office/powerpoint/2010/main" val="823424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231F20"/>
                </a:solidFill>
                <a:effectLst/>
                <a:latin typeface="Proxima Nova"/>
              </a:rPr>
              <a:t>Facilitator Notes</a:t>
            </a:r>
            <a:r>
              <a:rPr lang="en-GB" b="0" i="0" dirty="0">
                <a:solidFill>
                  <a:srgbClr val="231F20"/>
                </a:solidFill>
                <a:effectLst/>
                <a:latin typeface="Proxima Nova"/>
              </a:rPr>
              <a:t>: </a:t>
            </a:r>
            <a:r>
              <a:rPr lang="en-GB" b="1" i="0" dirty="0">
                <a:solidFill>
                  <a:srgbClr val="231F20"/>
                </a:solidFill>
                <a:effectLst/>
                <a:latin typeface="Proxima Nova"/>
              </a:rPr>
              <a:t>Group Circles</a:t>
            </a:r>
            <a:endParaRPr lang="en-GB" b="0" i="0" dirty="0">
              <a:solidFill>
                <a:srgbClr val="231F20"/>
              </a:solidFill>
              <a:effectLst/>
              <a:latin typeface="Proxima Nova"/>
            </a:endParaRPr>
          </a:p>
          <a:p>
            <a:pPr algn="l"/>
            <a:endParaRPr lang="en-GB" b="0" i="0" dirty="0">
              <a:solidFill>
                <a:srgbClr val="231F20"/>
              </a:solidFill>
              <a:effectLst/>
              <a:latin typeface="Proxima Nova"/>
            </a:endParaRPr>
          </a:p>
          <a:p>
            <a:pPr algn="l"/>
            <a:r>
              <a:rPr lang="en-GB" b="0" i="0" dirty="0">
                <a:solidFill>
                  <a:srgbClr val="231F20"/>
                </a:solidFill>
                <a:effectLst/>
                <a:latin typeface="Proxima Nova"/>
              </a:rPr>
              <a:t>Have the group stand in a circle – if you have a large group you may wish to split into multiple circles.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31F20"/>
                </a:solidFill>
                <a:effectLst/>
                <a:latin typeface="Proxima Nova"/>
              </a:rPr>
              <a:t>Stand </a:t>
            </a:r>
            <a:r>
              <a:rPr lang="en-GB" b="0" i="0" dirty="0">
                <a:solidFill>
                  <a:srgbClr val="111111"/>
                </a:solidFill>
                <a:effectLst/>
                <a:latin typeface="Roboto Regular"/>
              </a:rPr>
              <a:t>in a circle with hands extended in front, parallel to the ground with palms towards the roof.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Roboto Regular"/>
              </a:rPr>
              <a:t>Ask the group to make fists with their hands and extend only the index finger out.</a:t>
            </a:r>
          </a:p>
          <a:p>
            <a:pPr algn="l"/>
            <a:r>
              <a:rPr lang="en-GB" b="0" i="0" dirty="0">
                <a:solidFill>
                  <a:srgbClr val="231F20"/>
                </a:solidFill>
                <a:effectLst/>
                <a:latin typeface="Proxima Nova"/>
              </a:rPr>
              <a:t>Gently place an object, like a hula-hoop or book, onto their extended fingers, making sure everyone is included. </a:t>
            </a:r>
          </a:p>
          <a:p>
            <a:pPr algn="l">
              <a:buFont typeface="+mj-lt"/>
              <a:buNone/>
            </a:pPr>
            <a:r>
              <a:rPr lang="en-GB" b="0" i="0" dirty="0">
                <a:solidFill>
                  <a:srgbClr val="231F20"/>
                </a:solidFill>
                <a:effectLst/>
                <a:latin typeface="Proxima Nova"/>
              </a:rPr>
              <a:t>A</a:t>
            </a:r>
            <a:r>
              <a:rPr lang="en-GB" b="0" i="0" dirty="0">
                <a:solidFill>
                  <a:srgbClr val="111111"/>
                </a:solidFill>
                <a:effectLst/>
                <a:latin typeface="Roboto Regular"/>
              </a:rPr>
              <a:t>sk the group to lower that object to the ground gently without losing contact with the object or dropping it.</a:t>
            </a:r>
          </a:p>
          <a:p>
            <a:pPr algn="l"/>
            <a:endParaRPr lang="en-GB" b="0" i="0" dirty="0">
              <a:solidFill>
                <a:srgbClr val="231F20"/>
              </a:solidFill>
              <a:effectLst/>
              <a:latin typeface="Proxima Nova"/>
            </a:endParaRPr>
          </a:p>
          <a:p>
            <a:pPr algn="l"/>
            <a:r>
              <a:rPr lang="en-GB" b="0" i="0" dirty="0">
                <a:solidFill>
                  <a:srgbClr val="231F20"/>
                </a:solidFill>
                <a:effectLst/>
                <a:latin typeface="Proxima Nova"/>
              </a:rPr>
              <a:t>This can be a challenging activity and the group will need to come up with a strategy to make it work.</a:t>
            </a:r>
          </a:p>
          <a:p>
            <a:pPr algn="l"/>
            <a:endParaRPr lang="en-GB" b="0" i="0" dirty="0">
              <a:solidFill>
                <a:srgbClr val="231F20"/>
              </a:solidFill>
              <a:effectLst/>
              <a:latin typeface="Proxima Nova"/>
            </a:endParaRPr>
          </a:p>
          <a:p>
            <a:pPr algn="l"/>
            <a:r>
              <a:rPr lang="en-GB" b="0" i="0" dirty="0">
                <a:solidFill>
                  <a:srgbClr val="231F20"/>
                </a:solidFill>
                <a:effectLst/>
                <a:latin typeface="Proxima Nova"/>
              </a:rPr>
              <a:t>If the group manage to do the object fairly easily put a more challenging object in the centre to represent different levels of trust</a:t>
            </a:r>
          </a:p>
          <a:p>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45</a:t>
            </a:fld>
            <a:endParaRPr lang="en-GB"/>
          </a:p>
        </p:txBody>
      </p:sp>
    </p:spTree>
    <p:extLst>
      <p:ext uri="{BB962C8B-B14F-4D97-AF65-F5344CB8AC3E}">
        <p14:creationId xmlns:p14="http://schemas.microsoft.com/office/powerpoint/2010/main" val="34151650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Facilitator Notes: The Marble Jar of Trust</a:t>
            </a:r>
          </a:p>
          <a:p>
            <a:pPr marL="0" lvl="0" indent="0" algn="l" rtl="0">
              <a:spcBef>
                <a:spcPts val="0"/>
              </a:spcBef>
              <a:spcAft>
                <a:spcPts val="0"/>
              </a:spcAft>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activity is based on Brene Brown’s research on trust, she found that trust isn’t an event – it develops incrementally over time.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Please use practitioner judgement with this activity - you</a:t>
            </a:r>
            <a:r>
              <a:rPr lang="en-GB" i="1" baseline="0" dirty="0"/>
              <a:t> will need to consider whether this activity around trust could upset any of the group. </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wish to draw out marble jars on paper or use a real jar and marbles to illustrate this activity. </a:t>
            </a:r>
          </a:p>
          <a:p>
            <a:pPr marL="0" lvl="0" indent="0" algn="l" rtl="0">
              <a:spcBef>
                <a:spcPts val="0"/>
              </a:spcBef>
              <a:spcAft>
                <a:spcPts val="0"/>
              </a:spcAft>
              <a:buNone/>
            </a:pPr>
            <a:endParaRPr lang="en-GB" b="1" dirty="0"/>
          </a:p>
          <a:p>
            <a:pPr marL="0" lvl="0" indent="0" algn="l" rtl="0">
              <a:spcBef>
                <a:spcPts val="0"/>
              </a:spcBef>
              <a:spcAft>
                <a:spcPts val="0"/>
              </a:spcAft>
              <a:buNone/>
            </a:pPr>
            <a:r>
              <a:rPr lang="en-GB" b="0" dirty="0"/>
              <a:t>Ask the group to t</a:t>
            </a:r>
            <a:r>
              <a:rPr lang="en-GB" dirty="0"/>
              <a:t>hink</a:t>
            </a:r>
            <a:r>
              <a:rPr lang="en-GB" baseline="0" dirty="0"/>
              <a:t> about a time either when someone has gained their trust, or someone has trusted them. </a:t>
            </a:r>
          </a:p>
          <a:p>
            <a:pPr marL="0" lvl="0" indent="0" algn="l" rtl="0">
              <a:spcBef>
                <a:spcPts val="0"/>
              </a:spcBef>
              <a:spcAft>
                <a:spcPts val="0"/>
              </a:spcAft>
              <a:buNone/>
            </a:pPr>
            <a:r>
              <a:rPr lang="en-GB" baseline="0" dirty="0"/>
              <a:t>What did they do?  Or what did you do? </a:t>
            </a:r>
            <a:r>
              <a:rPr lang="en-GB" dirty="0"/>
              <a:t>What</a:t>
            </a:r>
            <a:r>
              <a:rPr lang="en-GB" baseline="0" dirty="0"/>
              <a:t> did you do to make the person feel safe and secure?  Or what did they do?</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Building trust could include – showing a genuine interest, seeking others input and opinions, give time for conversations, listen with empathy.</a:t>
            </a:r>
          </a:p>
          <a:p>
            <a:pPr marL="0" lvl="0" indent="0" algn="l" rtl="0">
              <a:spcBef>
                <a:spcPts val="0"/>
              </a:spcBef>
              <a:spcAft>
                <a:spcPts val="0"/>
              </a:spcAft>
              <a:buNone/>
            </a:pPr>
            <a:r>
              <a:rPr lang="en-GB" baseline="0" dirty="0"/>
              <a:t>Breaking trust could include – dominating conversations, not listening, cancelling, not sharing research findings.   </a:t>
            </a:r>
          </a:p>
          <a:p>
            <a:pPr marL="0" lvl="0" indent="0" algn="l" rtl="0">
              <a:spcBef>
                <a:spcPts val="0"/>
              </a:spcBef>
              <a:spcAft>
                <a:spcPts val="0"/>
              </a:spcAft>
              <a:buNone/>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Explain that trust, respect and value are all important to keep filling the marble jar, this is important to consider how children and young people can incorporate trust within the research process. </a:t>
            </a:r>
          </a:p>
          <a:p>
            <a:pPr marL="171450" lvl="0" indent="-171450" algn="l" rtl="0">
              <a:spcBef>
                <a:spcPts val="0"/>
              </a:spcBef>
              <a:spcAft>
                <a:spcPts val="0"/>
              </a:spcAft>
            </a:pPr>
            <a:endParaRPr lang="en-GB" dirty="0"/>
          </a:p>
          <a:p>
            <a:pPr marL="171450" lvl="0" indent="-171450" algn="l" rtl="0">
              <a:spcBef>
                <a:spcPts val="0"/>
              </a:spcBef>
              <a:spcAft>
                <a:spcPts val="0"/>
              </a:spcAft>
            </a:pPr>
            <a:r>
              <a:rPr lang="en-GB" b="1" dirty="0"/>
              <a:t>Further Information: </a:t>
            </a:r>
            <a:r>
              <a:rPr lang="en-GB" dirty="0"/>
              <a:t>Brene Brown uses the marble jar as a metaphor for teaching that trust is built slowly, over time, and in small moments. This metaphor is based on a story about Brené’s daughter, Ellen, and a difficult experience she had related to trust with her classmates in elementary school. After learning about the marble jar metaphor, young people can start to identify what specific behaviours build trust and what behaviours might break trust or empty the marble jar.  There is a short 3 minute video here: </a:t>
            </a:r>
            <a:r>
              <a:rPr lang="en-GB" dirty="0">
                <a:hlinkClick r:id="rId3"/>
              </a:rPr>
              <a:t>The Lesson Brené Brown's Daughter Learned About Trust | </a:t>
            </a:r>
            <a:r>
              <a:rPr lang="en-GB" dirty="0" err="1">
                <a:hlinkClick r:id="rId3"/>
              </a:rPr>
              <a:t>SuperSoul</a:t>
            </a:r>
            <a:r>
              <a:rPr lang="en-GB" dirty="0">
                <a:hlinkClick r:id="rId3"/>
              </a:rPr>
              <a:t> Sessions | Oprah Winfrey Network – YouTube</a:t>
            </a:r>
            <a:endParaRPr lang="en-GB" dirty="0"/>
          </a:p>
          <a:p>
            <a:pPr marL="171450" lvl="0" indent="-171450" algn="l" rtl="0">
              <a:spcBef>
                <a:spcPts val="0"/>
              </a:spcBef>
              <a:spcAft>
                <a:spcPts val="0"/>
              </a:spcAft>
            </a:pPr>
            <a:r>
              <a:rPr lang="en-GB" u="none" dirty="0"/>
              <a:t>	Accessible on </a:t>
            </a:r>
            <a:r>
              <a:rPr lang="en-GB" u="none" dirty="0" err="1"/>
              <a:t>Youtube</a:t>
            </a:r>
            <a:r>
              <a:rPr lang="en-GB" u="none" dirty="0"/>
              <a:t>:</a:t>
            </a:r>
            <a:r>
              <a:rPr lang="en-GB" u="sng" dirty="0"/>
              <a:t> https://youtu.be/6442YcvEUH8 (copy and paste the link into your browser)</a:t>
            </a:r>
          </a:p>
          <a:p>
            <a:pPr marL="171450" lvl="0" indent="-171450" algn="l" rtl="0">
              <a:spcBef>
                <a:spcPts val="0"/>
              </a:spcBef>
              <a:spcAft>
                <a:spcPts val="0"/>
              </a:spcAft>
            </a:pPr>
            <a:r>
              <a:rPr lang="en-GB" dirty="0"/>
              <a:t> </a:t>
            </a:r>
          </a:p>
        </p:txBody>
      </p:sp>
      <p:sp>
        <p:nvSpPr>
          <p:cNvPr id="4" name="Slide Number Placeholder 3"/>
          <p:cNvSpPr>
            <a:spLocks noGrp="1"/>
          </p:cNvSpPr>
          <p:nvPr>
            <p:ph type="sldNum" sz="quarter" idx="5"/>
          </p:nvPr>
        </p:nvSpPr>
        <p:spPr/>
        <p:txBody>
          <a:bodyPr/>
          <a:lstStyle/>
          <a:p>
            <a:fld id="{ED49131F-A197-47F9-BC84-F69BD5C7278D}" type="slidenum">
              <a:rPr lang="en-GB" smtClean="0"/>
              <a:t>46</a:t>
            </a:fld>
            <a:endParaRPr lang="en-GB"/>
          </a:p>
        </p:txBody>
      </p:sp>
    </p:spTree>
    <p:extLst>
      <p:ext uri="{BB962C8B-B14F-4D97-AF65-F5344CB8AC3E}">
        <p14:creationId xmlns:p14="http://schemas.microsoft.com/office/powerpoint/2010/main" val="2372657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 Activity - Characteristics of a researcher</a:t>
            </a:r>
          </a:p>
          <a:p>
            <a:endParaRPr lang="en-GB" b="1" dirty="0"/>
          </a:p>
          <a:p>
            <a:r>
              <a:rPr lang="en-GB" b="0" dirty="0"/>
              <a:t>Using paper to draw it out, or in discussion - ask the young people to identify what are the characteristics of a good researcher? </a:t>
            </a:r>
          </a:p>
          <a:p>
            <a:r>
              <a:rPr lang="en-GB" b="0" dirty="0"/>
              <a:t>Is it that they are o</a:t>
            </a:r>
            <a:r>
              <a:rPr lang="en-GB" dirty="0"/>
              <a:t>pen-minded, sensitive, compassionate? </a:t>
            </a:r>
          </a:p>
          <a:p>
            <a:r>
              <a:rPr lang="en-GB" dirty="0"/>
              <a:t>Or is it that they have a genuine interest in the topic?</a:t>
            </a:r>
          </a:p>
          <a:p>
            <a:r>
              <a:rPr lang="en-GB" dirty="0"/>
              <a:t>Maybe they like data and studying research? </a:t>
            </a:r>
          </a:p>
          <a:p>
            <a:endParaRPr lang="en-GB" dirty="0"/>
          </a:p>
          <a:p>
            <a:r>
              <a:rPr lang="en-GB" dirty="0"/>
              <a:t>The key is that anybody can be a researcher – as long as they understand the principles of ethics and understand the research methods.</a:t>
            </a:r>
          </a:p>
          <a:p>
            <a:r>
              <a:rPr lang="en-GB" dirty="0"/>
              <a:t>It is important that researchers put the person at the heart – in this case it is important that the researchers have children and young people’s voices at the heart of their research. </a:t>
            </a:r>
            <a:endParaRPr lang="en-GB"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D49131F-A197-47F9-BC84-F69BD5C7278D}" type="slidenum">
              <a:rPr lang="en-GB" smtClean="0"/>
              <a:t>47</a:t>
            </a:fld>
            <a:endParaRPr lang="en-GB"/>
          </a:p>
        </p:txBody>
      </p:sp>
    </p:spTree>
    <p:extLst>
      <p:ext uri="{BB962C8B-B14F-4D97-AF65-F5344CB8AC3E}">
        <p14:creationId xmlns:p14="http://schemas.microsoft.com/office/powerpoint/2010/main" val="506058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Facilitator Note: Me as a Researcher</a:t>
            </a:r>
          </a:p>
          <a:p>
            <a:pPr marL="0" lvl="0" indent="0" algn="l" rtl="0">
              <a:spcBef>
                <a:spcPts val="0"/>
              </a:spcBef>
              <a:spcAft>
                <a:spcPts val="0"/>
              </a:spcAft>
              <a:buNone/>
            </a:pPr>
            <a:endParaRPr lang="en-GB" b="1"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dirty="0"/>
              <a:t>Ask the group to complete this activity, either </a:t>
            </a:r>
            <a:r>
              <a:rPr lang="en-GB" baseline="0" dirty="0"/>
              <a:t>on paper individually or as a group flipchart activity </a:t>
            </a:r>
            <a:r>
              <a:rPr lang="en-GB" dirty="0"/>
              <a:t>- to identity characteristics</a:t>
            </a:r>
            <a:r>
              <a:rPr lang="en-GB" baseline="0" dirty="0"/>
              <a:t> which they will have as researchers and those they will NOT have.</a:t>
            </a: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48</a:t>
            </a:fld>
            <a:endParaRPr lang="en-GB"/>
          </a:p>
        </p:txBody>
      </p:sp>
    </p:spTree>
    <p:extLst>
      <p:ext uri="{BB962C8B-B14F-4D97-AF65-F5344CB8AC3E}">
        <p14:creationId xmlns:p14="http://schemas.microsoft.com/office/powerpoint/2010/main" val="1341623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finished </a:t>
            </a:r>
            <a:r>
              <a:rPr lang="en-US" dirty="0" err="1"/>
              <a:t>Powerpoint</a:t>
            </a:r>
            <a:r>
              <a:rPr lang="en-US" dirty="0"/>
              <a:t> 1 – move to Part 2 </a:t>
            </a:r>
            <a:r>
              <a:rPr lang="en-US" dirty="0" err="1"/>
              <a:t>Powerpoint</a:t>
            </a:r>
            <a:r>
              <a:rPr lang="en-US" dirty="0"/>
              <a:t> 2 </a:t>
            </a:r>
            <a:r>
              <a:rPr lang="en-GB" sz="1200" dirty="0">
                <a:latin typeface="Segoe UI" panose="020B0502040204020203" pitchFamily="34" charset="0"/>
                <a:cs typeface="Segoe UI" panose="020B0502040204020203" pitchFamily="34" charset="0"/>
              </a:rPr>
              <a:t>and get started with the research!  </a:t>
            </a:r>
          </a:p>
          <a:p>
            <a:endParaRPr lang="en-GB" dirty="0"/>
          </a:p>
        </p:txBody>
      </p:sp>
      <p:sp>
        <p:nvSpPr>
          <p:cNvPr id="4" name="Slide Number Placeholder 3"/>
          <p:cNvSpPr>
            <a:spLocks noGrp="1"/>
          </p:cNvSpPr>
          <p:nvPr>
            <p:ph type="sldNum" sz="quarter" idx="5"/>
          </p:nvPr>
        </p:nvSpPr>
        <p:spPr/>
        <p:txBody>
          <a:bodyPr/>
          <a:lstStyle/>
          <a:p>
            <a:fld id="{ED49131F-A197-47F9-BC84-F69BD5C7278D}" type="slidenum">
              <a:rPr lang="en-GB" smtClean="0"/>
              <a:t>49</a:t>
            </a:fld>
            <a:endParaRPr lang="en-GB"/>
          </a:p>
        </p:txBody>
      </p:sp>
    </p:spTree>
    <p:extLst>
      <p:ext uri="{BB962C8B-B14F-4D97-AF65-F5344CB8AC3E}">
        <p14:creationId xmlns:p14="http://schemas.microsoft.com/office/powerpoint/2010/main" val="156763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6</a:t>
            </a:fld>
            <a:endParaRPr lang="en-GB"/>
          </a:p>
        </p:txBody>
      </p:sp>
    </p:spTree>
    <p:extLst>
      <p:ext uri="{BB962C8B-B14F-4D97-AF65-F5344CB8AC3E}">
        <p14:creationId xmlns:p14="http://schemas.microsoft.com/office/powerpoint/2010/main" val="325310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7 Golden Rules Link: https://www.cypcs.org.uk/wpcypcs/wp-content/uploads/2020/03/Golden-Rules-children.pdf </a:t>
            </a:r>
          </a:p>
          <a:p>
            <a:endParaRPr lang="en-GB"/>
          </a:p>
          <a:p>
            <a:r>
              <a:rPr lang="en-GB"/>
              <a:t>You may also wish to read the Children in Scotland Principles and Guidelines for Meaningful Participation and Engagement of Children and Young People: </a:t>
            </a:r>
          </a:p>
          <a:p>
            <a:r>
              <a:rPr lang="en-GB"/>
              <a:t>https://childreninscotland.org.uk/wp-content/uploads/2022/08/Principles-Guidelines-22_FINAL.pdf </a:t>
            </a:r>
          </a:p>
        </p:txBody>
      </p:sp>
      <p:sp>
        <p:nvSpPr>
          <p:cNvPr id="4" name="Slide Number Placeholder 3"/>
          <p:cNvSpPr>
            <a:spLocks noGrp="1"/>
          </p:cNvSpPr>
          <p:nvPr>
            <p:ph type="sldNum" sz="quarter" idx="5"/>
          </p:nvPr>
        </p:nvSpPr>
        <p:spPr/>
        <p:txBody>
          <a:bodyPr/>
          <a:lstStyle/>
          <a:p>
            <a:fld id="{ED49131F-A197-47F9-BC84-F69BD5C7278D}" type="slidenum">
              <a:rPr lang="en-GB" smtClean="0"/>
              <a:pPr/>
              <a:t>8</a:t>
            </a:fld>
            <a:endParaRPr lang="en-GB"/>
          </a:p>
        </p:txBody>
      </p:sp>
    </p:spTree>
    <p:extLst>
      <p:ext uri="{BB962C8B-B14F-4D97-AF65-F5344CB8AC3E}">
        <p14:creationId xmlns:p14="http://schemas.microsoft.com/office/powerpoint/2010/main" val="87205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t>9</a:t>
            </a:fld>
            <a:endParaRPr lang="en-GB"/>
          </a:p>
        </p:txBody>
      </p:sp>
    </p:spTree>
    <p:extLst>
      <p:ext uri="{BB962C8B-B14F-4D97-AF65-F5344CB8AC3E}">
        <p14:creationId xmlns:p14="http://schemas.microsoft.com/office/powerpoint/2010/main" val="36719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effectLst/>
                <a:ea typeface="Times New Roman" panose="02020603050405020304" pitchFamily="18" charset="0"/>
                <a:cs typeface="Arial"/>
              </a:rPr>
              <a:t>Section 1: Understanding Youth Voice</a:t>
            </a:r>
          </a:p>
          <a:p>
            <a:endParaRPr lang="en-GB" sz="1200" b="1">
              <a:effectLst/>
              <a:ea typeface="Times New Roman" panose="02020603050405020304" pitchFamily="18" charset="0"/>
              <a:cs typeface="Arial"/>
            </a:endParaRPr>
          </a:p>
          <a:p>
            <a:r>
              <a:rPr lang="en-GB" sz="1200" b="0">
                <a:effectLst/>
                <a:ea typeface="Times New Roman" panose="02020603050405020304" pitchFamily="18" charset="0"/>
                <a:cs typeface="Arial"/>
              </a:rPr>
              <a:t>This section covers </a:t>
            </a:r>
            <a:r>
              <a:rPr lang="en-GB" sz="1200">
                <a:effectLst/>
                <a:ea typeface="Times New Roman" panose="02020603050405020304" pitchFamily="18" charset="0"/>
                <a:cs typeface="Arial"/>
              </a:rPr>
              <a:t>information on the importance of youth voice. You may wish to link this section to any existing youth voice charters or agreements within the setting – such as school or classroom charters or group agreements.  If you do not have a pre-existing youth voice charter or agreement, you may wish to use some time in this section to create one with the group. </a:t>
            </a:r>
            <a:endParaRPr lang="en-GB" sz="1200">
              <a:effectLst/>
              <a:ea typeface="Times New Roman" panose="02020603050405020304" pitchFamily="18" charset="0"/>
              <a:cs typeface="Times New Roman" panose="02020603050405020304" pitchFamily="18" charset="0"/>
            </a:endParaRPr>
          </a:p>
          <a:p>
            <a:pPr marL="0" lvl="0" indent="0">
              <a:buFont typeface="Symbol" panose="05050102010706020507" pitchFamily="18" charset="2"/>
              <a:buNone/>
            </a:pPr>
            <a:endParaRPr lang="en-GB" sz="1200">
              <a:effectLst/>
              <a:ea typeface="Times New Roman" panose="02020603050405020304" pitchFamily="18" charset="0"/>
              <a:cs typeface="Times New Roman" panose="02020603050405020304" pitchFamily="18" charset="0"/>
            </a:endParaRPr>
          </a:p>
          <a:p>
            <a:endParaRPr lang="en-GB"/>
          </a:p>
          <a:p>
            <a:endParaRPr lang="en-GB"/>
          </a:p>
        </p:txBody>
      </p:sp>
      <p:sp>
        <p:nvSpPr>
          <p:cNvPr id="4" name="Slide Number Placeholder 3"/>
          <p:cNvSpPr>
            <a:spLocks noGrp="1"/>
          </p:cNvSpPr>
          <p:nvPr>
            <p:ph type="sldNum" sz="quarter" idx="5"/>
          </p:nvPr>
        </p:nvSpPr>
        <p:spPr/>
        <p:txBody>
          <a:bodyPr/>
          <a:lstStyle/>
          <a:p>
            <a:fld id="{ED49131F-A197-47F9-BC84-F69BD5C7278D}" type="slidenum">
              <a:rPr lang="en-GB" smtClean="0"/>
              <a:pPr/>
              <a:t>10</a:t>
            </a:fld>
            <a:endParaRPr lang="en-GB"/>
          </a:p>
        </p:txBody>
      </p:sp>
    </p:spTree>
    <p:extLst>
      <p:ext uri="{BB962C8B-B14F-4D97-AF65-F5344CB8AC3E}">
        <p14:creationId xmlns:p14="http://schemas.microsoft.com/office/powerpoint/2010/main" val="90039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Facilitator Notes: Youth Voice</a:t>
            </a:r>
          </a:p>
          <a:p>
            <a:endParaRPr lang="en-GB" b="1"/>
          </a:p>
          <a:p>
            <a:r>
              <a:rPr lang="en-GB"/>
              <a:t>Read through above slide, highlighting the importance of youth voice.</a:t>
            </a:r>
          </a:p>
          <a:p>
            <a:r>
              <a:rPr lang="en-GB"/>
              <a:t> </a:t>
            </a:r>
          </a:p>
          <a:p>
            <a:r>
              <a:rPr lang="en-GB"/>
              <a:t>You should place emphasis on how consultation with children and young people makes change to happen - when it is done in a genuine, meaningful and representative way.</a:t>
            </a:r>
          </a:p>
          <a:p>
            <a:endParaRPr lang="en-GB"/>
          </a:p>
        </p:txBody>
      </p:sp>
      <p:sp>
        <p:nvSpPr>
          <p:cNvPr id="4" name="Slide Number Placeholder 3"/>
          <p:cNvSpPr>
            <a:spLocks noGrp="1"/>
          </p:cNvSpPr>
          <p:nvPr>
            <p:ph type="sldNum" sz="quarter" idx="5"/>
          </p:nvPr>
        </p:nvSpPr>
        <p:spPr/>
        <p:txBody>
          <a:bodyPr/>
          <a:lstStyle/>
          <a:p>
            <a:fld id="{BA3C5A9C-1EDE-4F57-8013-6E36B0A3A2EB}" type="slidenum">
              <a:rPr lang="en-GB" smtClean="0"/>
              <a:t>11</a:t>
            </a:fld>
            <a:endParaRPr lang="en-GB"/>
          </a:p>
        </p:txBody>
      </p:sp>
    </p:spTree>
    <p:extLst>
      <p:ext uri="{BB962C8B-B14F-4D97-AF65-F5344CB8AC3E}">
        <p14:creationId xmlns:p14="http://schemas.microsoft.com/office/powerpoint/2010/main" val="7962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8AFA57-0E0A-7643-BD90-D3DADB23F0D2}"/>
              </a:ext>
            </a:extLst>
          </p:cNvPr>
          <p:cNvSpPr/>
          <p:nvPr userDrawn="1"/>
        </p:nvSpPr>
        <p:spPr>
          <a:xfrm>
            <a:off x="937390" y="423741"/>
            <a:ext cx="10317219" cy="5656769"/>
          </a:xfrm>
          <a:prstGeom prst="rect">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99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0154-FD6A-5852-316E-F280B2136E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287FE5-50F1-09A9-DA6D-6A05FF78A025}"/>
              </a:ext>
            </a:extLst>
          </p:cNvPr>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50862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0154-FD6A-5852-316E-F280B2136ECA}"/>
              </a:ext>
            </a:extLst>
          </p:cNvPr>
          <p:cNvSpPr>
            <a:spLocks noGrp="1"/>
          </p:cNvSpPr>
          <p:nvPr>
            <p:ph type="title"/>
          </p:nvPr>
        </p:nvSpPr>
        <p:spPr>
          <a:xfrm>
            <a:off x="838201" y="573024"/>
            <a:ext cx="4843272" cy="1117664"/>
          </a:xfrm>
        </p:spPr>
        <p:txBody>
          <a:bodyPr anchor="t">
            <a:noAutofit/>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287FE5-50F1-09A9-DA6D-6A05FF78A025}"/>
              </a:ext>
            </a:extLst>
          </p:cNvPr>
          <p:cNvSpPr>
            <a:spLocks noGrp="1"/>
          </p:cNvSpPr>
          <p:nvPr>
            <p:ph idx="1"/>
          </p:nvPr>
        </p:nvSpPr>
        <p:spPr>
          <a:xfrm>
            <a:off x="838201" y="1825625"/>
            <a:ext cx="4843272"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77807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069-01A3-96EA-B174-2B82B6FA1DED}"/>
              </a:ext>
            </a:extLst>
          </p:cNvPr>
          <p:cNvSpPr>
            <a:spLocks noGrp="1"/>
          </p:cNvSpPr>
          <p:nvPr>
            <p:ph type="title"/>
          </p:nvPr>
        </p:nvSpPr>
        <p:spPr>
          <a:xfrm>
            <a:off x="831850" y="1709738"/>
            <a:ext cx="10515600" cy="2852737"/>
          </a:xfrm>
        </p:spPr>
        <p:txBody>
          <a:bodyPr anchor="b">
            <a:noAutofit/>
          </a:bodyPr>
          <a:lstStyle>
            <a:lvl1pPr>
              <a:defRPr sz="6000">
                <a:latin typeface="Century Gothic" panose="020B0502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998BB36-7B2C-6DEC-B843-8E083B5009B5}"/>
              </a:ext>
            </a:extLst>
          </p:cNvPr>
          <p:cNvSpPr>
            <a:spLocks noGrp="1"/>
          </p:cNvSpPr>
          <p:nvPr>
            <p:ph type="body" idx="1"/>
          </p:nvPr>
        </p:nvSpPr>
        <p:spPr>
          <a:xfrm>
            <a:off x="831850" y="4589463"/>
            <a:ext cx="10515600" cy="1500187"/>
          </a:xfrm>
        </p:spPr>
        <p:txBody>
          <a:bodyPr>
            <a:noAutofit/>
          </a:bodyPr>
          <a:lstStyle>
            <a:lvl1pPr marL="0" indent="0">
              <a:buNone/>
              <a:defRPr sz="2400">
                <a:solidFill>
                  <a:schemeClr val="tx1">
                    <a:tint val="82000"/>
                  </a:schemeClr>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868356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00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81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41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91FAF-6777-0EBD-77FC-611E61F67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3AFC5D-B652-B10C-73CE-68A31C586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509D37-DA3E-954A-21D0-9F1158880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7A4F4-8565-43C6-AC62-BA1B4C0D098C}" type="datetimeFigureOut">
              <a:rPr lang="en-GB" smtClean="0"/>
              <a:pPr/>
              <a:t>25/08/2025</a:t>
            </a:fld>
            <a:endParaRPr lang="en-GB"/>
          </a:p>
        </p:txBody>
      </p:sp>
      <p:sp>
        <p:nvSpPr>
          <p:cNvPr id="5" name="Footer Placeholder 4">
            <a:extLst>
              <a:ext uri="{FF2B5EF4-FFF2-40B4-BE49-F238E27FC236}">
                <a16:creationId xmlns:a16="http://schemas.microsoft.com/office/drawing/2014/main" id="{67D5ABD4-95E7-D2C5-635A-6CE743A7294B}"/>
              </a:ext>
            </a:extLst>
          </p:cNvPr>
          <p:cNvSpPr>
            <a:spLocks noGrp="1"/>
          </p:cNvSpPr>
          <p:nvPr>
            <p:ph type="ftr" sz="quarter" idx="3"/>
          </p:nvPr>
        </p:nvSpPr>
        <p:spPr>
          <a:xfrm>
            <a:off x="4038600" y="6356350"/>
            <a:ext cx="472135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National Youth Voice Toolkit – Empowering Youth Voices Resource</a:t>
            </a:r>
          </a:p>
        </p:txBody>
      </p:sp>
      <p:pic>
        <p:nvPicPr>
          <p:cNvPr id="7" name="Picture 2" descr="Education Scotland logo">
            <a:extLst>
              <a:ext uri="{FF2B5EF4-FFF2-40B4-BE49-F238E27FC236}">
                <a16:creationId xmlns:a16="http://schemas.microsoft.com/office/drawing/2014/main" id="{C46C3297-C9C1-C9D3-64BE-9D6172892A40}"/>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1130534" y="6356350"/>
            <a:ext cx="948690" cy="38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406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5" r:id="rId3"/>
    <p:sldLayoutId id="2147483664" r:id="rId4"/>
    <p:sldLayoutId id="2147483668" r:id="rId5"/>
    <p:sldLayoutId id="2147483673" r:id="rId6"/>
    <p:sldLayoutId id="2147483674" r:id="rId7"/>
  </p:sldLayoutIdLst>
  <p:txStyles>
    <p:titleStyle>
      <a:lvl1pPr algn="l" defTabSz="914400" rtl="0" eaLnBrk="1" latinLnBrk="0" hangingPunct="1">
        <a:lnSpc>
          <a:spcPct val="90000"/>
        </a:lnSpc>
        <a:spcBef>
          <a:spcPct val="0"/>
        </a:spcBef>
        <a:buNone/>
        <a:defRPr sz="36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Moray_Firt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logs.glowscotland.org.uk/glowblogs/fvwlric/youth-voic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gov.scot/resources/youth-voice-toolkit/implementation-guidanc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https://www.youtube.com/embed/Qa8rUFGWM1U?feature=oembed"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6" Type="http://schemas.openxmlformats.org/officeDocument/2006/relationships/image" Target="../media/image54.png"/><Relationship Id="rId21" Type="http://schemas.openxmlformats.org/officeDocument/2006/relationships/image" Target="../media/image49.svg"/><Relationship Id="rId42" Type="http://schemas.openxmlformats.org/officeDocument/2006/relationships/image" Target="../media/image70.png"/><Relationship Id="rId47" Type="http://schemas.openxmlformats.org/officeDocument/2006/relationships/image" Target="../media/image75.svg"/><Relationship Id="rId63" Type="http://schemas.openxmlformats.org/officeDocument/2006/relationships/image" Target="../media/image91.svg"/><Relationship Id="rId68" Type="http://schemas.openxmlformats.org/officeDocument/2006/relationships/image" Target="../media/image96.png"/><Relationship Id="rId84" Type="http://schemas.openxmlformats.org/officeDocument/2006/relationships/image" Target="../media/image112.png"/><Relationship Id="rId16" Type="http://schemas.openxmlformats.org/officeDocument/2006/relationships/image" Target="../media/image44.png"/><Relationship Id="rId11" Type="http://schemas.openxmlformats.org/officeDocument/2006/relationships/image" Target="../media/image39.svg"/><Relationship Id="rId32" Type="http://schemas.openxmlformats.org/officeDocument/2006/relationships/image" Target="../media/image60.png"/><Relationship Id="rId37" Type="http://schemas.openxmlformats.org/officeDocument/2006/relationships/image" Target="../media/image65.svg"/><Relationship Id="rId53" Type="http://schemas.openxmlformats.org/officeDocument/2006/relationships/image" Target="../media/image81.svg"/><Relationship Id="rId58" Type="http://schemas.openxmlformats.org/officeDocument/2006/relationships/image" Target="../media/image86.png"/><Relationship Id="rId74" Type="http://schemas.openxmlformats.org/officeDocument/2006/relationships/image" Target="../media/image102.png"/><Relationship Id="rId79" Type="http://schemas.openxmlformats.org/officeDocument/2006/relationships/image" Target="../media/image107.svg"/><Relationship Id="rId5" Type="http://schemas.openxmlformats.org/officeDocument/2006/relationships/image" Target="../media/image33.svg"/><Relationship Id="rId19" Type="http://schemas.openxmlformats.org/officeDocument/2006/relationships/image" Target="../media/image47.sv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svg"/><Relationship Id="rId30" Type="http://schemas.openxmlformats.org/officeDocument/2006/relationships/image" Target="../media/image58.png"/><Relationship Id="rId35" Type="http://schemas.openxmlformats.org/officeDocument/2006/relationships/image" Target="../media/image63.svg"/><Relationship Id="rId43" Type="http://schemas.openxmlformats.org/officeDocument/2006/relationships/image" Target="../media/image71.svg"/><Relationship Id="rId48" Type="http://schemas.openxmlformats.org/officeDocument/2006/relationships/image" Target="../media/image76.png"/><Relationship Id="rId56" Type="http://schemas.openxmlformats.org/officeDocument/2006/relationships/image" Target="../media/image84.png"/><Relationship Id="rId64" Type="http://schemas.openxmlformats.org/officeDocument/2006/relationships/image" Target="../media/image92.png"/><Relationship Id="rId69" Type="http://schemas.openxmlformats.org/officeDocument/2006/relationships/image" Target="../media/image97.svg"/><Relationship Id="rId77" Type="http://schemas.openxmlformats.org/officeDocument/2006/relationships/image" Target="../media/image105.svg"/><Relationship Id="rId8" Type="http://schemas.openxmlformats.org/officeDocument/2006/relationships/image" Target="../media/image36.png"/><Relationship Id="rId51" Type="http://schemas.openxmlformats.org/officeDocument/2006/relationships/image" Target="../media/image79.svg"/><Relationship Id="rId72" Type="http://schemas.openxmlformats.org/officeDocument/2006/relationships/image" Target="../media/image100.png"/><Relationship Id="rId80" Type="http://schemas.openxmlformats.org/officeDocument/2006/relationships/image" Target="../media/image108.png"/><Relationship Id="rId85" Type="http://schemas.openxmlformats.org/officeDocument/2006/relationships/image" Target="../media/image113.svg"/><Relationship Id="rId3" Type="http://schemas.openxmlformats.org/officeDocument/2006/relationships/image" Target="../media/image31.png"/><Relationship Id="rId12" Type="http://schemas.openxmlformats.org/officeDocument/2006/relationships/image" Target="../media/image40.png"/><Relationship Id="rId17" Type="http://schemas.openxmlformats.org/officeDocument/2006/relationships/image" Target="../media/image45.svg"/><Relationship Id="rId25" Type="http://schemas.openxmlformats.org/officeDocument/2006/relationships/image" Target="../media/image53.svg"/><Relationship Id="rId33" Type="http://schemas.openxmlformats.org/officeDocument/2006/relationships/image" Target="../media/image61.svg"/><Relationship Id="rId38" Type="http://schemas.openxmlformats.org/officeDocument/2006/relationships/image" Target="../media/image66.png"/><Relationship Id="rId46" Type="http://schemas.openxmlformats.org/officeDocument/2006/relationships/image" Target="../media/image74.png"/><Relationship Id="rId59" Type="http://schemas.openxmlformats.org/officeDocument/2006/relationships/image" Target="../media/image87.svg"/><Relationship Id="rId67" Type="http://schemas.openxmlformats.org/officeDocument/2006/relationships/image" Target="../media/image95.svg"/><Relationship Id="rId20" Type="http://schemas.openxmlformats.org/officeDocument/2006/relationships/image" Target="../media/image48.png"/><Relationship Id="rId41" Type="http://schemas.openxmlformats.org/officeDocument/2006/relationships/image" Target="../media/image69.svg"/><Relationship Id="rId54" Type="http://schemas.openxmlformats.org/officeDocument/2006/relationships/image" Target="../media/image82.png"/><Relationship Id="rId62" Type="http://schemas.openxmlformats.org/officeDocument/2006/relationships/image" Target="../media/image90.png"/><Relationship Id="rId70" Type="http://schemas.openxmlformats.org/officeDocument/2006/relationships/image" Target="../media/image98.png"/><Relationship Id="rId75" Type="http://schemas.openxmlformats.org/officeDocument/2006/relationships/image" Target="../media/image103.svg"/><Relationship Id="rId83" Type="http://schemas.openxmlformats.org/officeDocument/2006/relationships/image" Target="../media/image111.svg"/><Relationship Id="rId1" Type="http://schemas.openxmlformats.org/officeDocument/2006/relationships/slideLayout" Target="../slideLayouts/slideLayout2.xml"/><Relationship Id="rId6" Type="http://schemas.openxmlformats.org/officeDocument/2006/relationships/image" Target="../media/image34.png"/><Relationship Id="rId15" Type="http://schemas.openxmlformats.org/officeDocument/2006/relationships/image" Target="../media/image43.svg"/><Relationship Id="rId23" Type="http://schemas.openxmlformats.org/officeDocument/2006/relationships/image" Target="../media/image51.svg"/><Relationship Id="rId28" Type="http://schemas.openxmlformats.org/officeDocument/2006/relationships/image" Target="../media/image56.png"/><Relationship Id="rId36" Type="http://schemas.openxmlformats.org/officeDocument/2006/relationships/image" Target="../media/image64.png"/><Relationship Id="rId49" Type="http://schemas.openxmlformats.org/officeDocument/2006/relationships/image" Target="../media/image77.svg"/><Relationship Id="rId57" Type="http://schemas.openxmlformats.org/officeDocument/2006/relationships/image" Target="../media/image85.svg"/><Relationship Id="rId10" Type="http://schemas.openxmlformats.org/officeDocument/2006/relationships/image" Target="../media/image38.png"/><Relationship Id="rId31" Type="http://schemas.openxmlformats.org/officeDocument/2006/relationships/image" Target="../media/image59.svg"/><Relationship Id="rId44" Type="http://schemas.openxmlformats.org/officeDocument/2006/relationships/image" Target="../media/image72.png"/><Relationship Id="rId52" Type="http://schemas.openxmlformats.org/officeDocument/2006/relationships/image" Target="../media/image80.png"/><Relationship Id="rId60" Type="http://schemas.openxmlformats.org/officeDocument/2006/relationships/image" Target="../media/image88.png"/><Relationship Id="rId65" Type="http://schemas.openxmlformats.org/officeDocument/2006/relationships/image" Target="../media/image93.svg"/><Relationship Id="rId73" Type="http://schemas.openxmlformats.org/officeDocument/2006/relationships/image" Target="../media/image101.svg"/><Relationship Id="rId78" Type="http://schemas.openxmlformats.org/officeDocument/2006/relationships/image" Target="../media/image106.png"/><Relationship Id="rId81" Type="http://schemas.openxmlformats.org/officeDocument/2006/relationships/image" Target="../media/image109.svg"/><Relationship Id="rId86" Type="http://schemas.openxmlformats.org/officeDocument/2006/relationships/image" Target="../media/image114.png"/><Relationship Id="rId4" Type="http://schemas.openxmlformats.org/officeDocument/2006/relationships/image" Target="../media/image32.png"/><Relationship Id="rId9" Type="http://schemas.openxmlformats.org/officeDocument/2006/relationships/image" Target="../media/image37.svg"/><Relationship Id="rId13" Type="http://schemas.openxmlformats.org/officeDocument/2006/relationships/image" Target="../media/image41.svg"/><Relationship Id="rId18" Type="http://schemas.openxmlformats.org/officeDocument/2006/relationships/image" Target="../media/image46.png"/><Relationship Id="rId39" Type="http://schemas.openxmlformats.org/officeDocument/2006/relationships/image" Target="../media/image67.svg"/><Relationship Id="rId34" Type="http://schemas.openxmlformats.org/officeDocument/2006/relationships/image" Target="../media/image62.png"/><Relationship Id="rId50" Type="http://schemas.openxmlformats.org/officeDocument/2006/relationships/image" Target="../media/image78.png"/><Relationship Id="rId55" Type="http://schemas.openxmlformats.org/officeDocument/2006/relationships/image" Target="../media/image83.svg"/><Relationship Id="rId76" Type="http://schemas.openxmlformats.org/officeDocument/2006/relationships/image" Target="../media/image104.png"/><Relationship Id="rId7" Type="http://schemas.openxmlformats.org/officeDocument/2006/relationships/image" Target="../media/image35.svg"/><Relationship Id="rId71" Type="http://schemas.openxmlformats.org/officeDocument/2006/relationships/image" Target="../media/image99.svg"/><Relationship Id="rId2" Type="http://schemas.openxmlformats.org/officeDocument/2006/relationships/notesSlide" Target="../notesSlides/notesSlide18.xml"/><Relationship Id="rId29" Type="http://schemas.openxmlformats.org/officeDocument/2006/relationships/image" Target="../media/image57.svg"/><Relationship Id="rId24" Type="http://schemas.openxmlformats.org/officeDocument/2006/relationships/image" Target="../media/image52.png"/><Relationship Id="rId40" Type="http://schemas.openxmlformats.org/officeDocument/2006/relationships/image" Target="../media/image68.png"/><Relationship Id="rId45" Type="http://schemas.openxmlformats.org/officeDocument/2006/relationships/image" Target="../media/image73.svg"/><Relationship Id="rId66" Type="http://schemas.openxmlformats.org/officeDocument/2006/relationships/image" Target="../media/image94.png"/><Relationship Id="rId87" Type="http://schemas.openxmlformats.org/officeDocument/2006/relationships/image" Target="../media/image115.svg"/><Relationship Id="rId61" Type="http://schemas.openxmlformats.org/officeDocument/2006/relationships/image" Target="../media/image89.svg"/><Relationship Id="rId82" Type="http://schemas.openxmlformats.org/officeDocument/2006/relationships/image" Target="../media/image1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vlakicbEit8?feature=oembed" TargetMode="External"/><Relationship Id="rId4" Type="http://schemas.openxmlformats.org/officeDocument/2006/relationships/image" Target="../media/image116.jpeg"/></Relationships>
</file>

<file path=ppt/slides/_rels/slide23.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52.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8.svg"/><Relationship Id="rId5" Type="http://schemas.openxmlformats.org/officeDocument/2006/relationships/image" Target="../media/image54.png"/><Relationship Id="rId4" Type="http://schemas.openxmlformats.org/officeDocument/2006/relationships/image" Target="../media/image117.svg"/></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2.svg"/><Relationship Id="rId5" Type="http://schemas.openxmlformats.org/officeDocument/2006/relationships/image" Target="../media/image86.png"/><Relationship Id="rId4" Type="http://schemas.openxmlformats.org/officeDocument/2006/relationships/image" Target="../media/image12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ideo" Target="https://www.youtube.com/embed/MHQzlXsrt2U?feature=oembed" TargetMode="External"/><Relationship Id="rId4" Type="http://schemas.openxmlformats.org/officeDocument/2006/relationships/image" Target="../media/image123.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static1.squarespace.com/static/5cee5bd0687a1500015b5a9f/t/5f71c92b8bc67827189fc65b/1601292625763/Activate_your_rights_Pack_V4.pd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investigates.childrensparliament.org.uk/wp-content/uploads/2022/04/Sandys-Story-1.pdf" TargetMode="External"/><Relationship Id="rId5" Type="http://schemas.openxmlformats.org/officeDocument/2006/relationships/image" Target="../media/image125.png"/><Relationship Id="rId4" Type="http://schemas.openxmlformats.org/officeDocument/2006/relationships/image" Target="../media/image124.png"/></Relationships>
</file>

<file path=ppt/slides/_rels/slide3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0.svg"/><Relationship Id="rId4" Type="http://schemas.openxmlformats.org/officeDocument/2006/relationships/image" Target="../media/image129.png"/></Relationships>
</file>

<file path=ppt/slides/_rels/slide3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2.svg"/><Relationship Id="rId4" Type="http://schemas.openxmlformats.org/officeDocument/2006/relationships/image" Target="../media/image131.png"/></Relationships>
</file>

<file path=ppt/slides/_rels/slide3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28.png"/><Relationship Id="rId7" Type="http://schemas.openxmlformats.org/officeDocument/2006/relationships/image" Target="../media/image137.sv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36.png"/><Relationship Id="rId5" Type="http://schemas.openxmlformats.org/officeDocument/2006/relationships/image" Target="../media/image135.svg"/><Relationship Id="rId4" Type="http://schemas.openxmlformats.org/officeDocument/2006/relationships/image" Target="../media/image134.png"/><Relationship Id="rId9" Type="http://schemas.openxmlformats.org/officeDocument/2006/relationships/image" Target="../media/image139.svg"/></Relationships>
</file>

<file path=ppt/slides/_rels/slide37.xml.rels><?xml version="1.0" encoding="UTF-8" standalone="yes"?>
<Relationships xmlns="http://schemas.openxmlformats.org/package/2006/relationships"><Relationship Id="rId3" Type="http://schemas.openxmlformats.org/officeDocument/2006/relationships/hyperlink" Target="https://childreninscotland.org.uk/wp-content/uploads/2023/06/Iceebreakers_June-23.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40.png"/></Relationships>
</file>

<file path=ppt/slides/_rels/slide3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41.png"/></Relationships>
</file>

<file path=ppt/slides/_rels/slide3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gov.scot/resources/youth-voice-toolkit/support-materials/" TargetMode="External"/><Relationship Id="rId2" Type="http://schemas.openxmlformats.org/officeDocument/2006/relationships/hyperlink" Target="https://education.gov.scot/resources/youth-voice-toolkit/implementation-guidance/"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49.png"/></Relationships>
</file>

<file path=ppt/slides/_rels/slide4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51.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5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gov.scot/resources/youth-voice-toolkit/support-material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cypcs.org.uk/wpcypcs/wp-content/uploads/2020/03/Golden-Rules-children.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B3A22B-19CA-9121-B726-E1EDA6DACCFE}"/>
              </a:ext>
            </a:extLst>
          </p:cNvPr>
          <p:cNvSpPr>
            <a:spLocks noGrp="1"/>
          </p:cNvSpPr>
          <p:nvPr>
            <p:ph type="subTitle" idx="4294967295"/>
          </p:nvPr>
        </p:nvSpPr>
        <p:spPr>
          <a:xfrm>
            <a:off x="1106466" y="4781824"/>
            <a:ext cx="9979049" cy="911789"/>
          </a:xfrm>
        </p:spPr>
        <p:txBody>
          <a:bodyPr/>
          <a:lstStyle/>
          <a:p>
            <a:pPr marL="0" indent="0" algn="ctr">
              <a:buNone/>
            </a:pPr>
            <a:r>
              <a:rPr lang="en-GB" sz="2400">
                <a:latin typeface="Segoe UI" panose="020B0502040204020203" pitchFamily="34" charset="0"/>
                <a:cs typeface="Segoe UI" panose="020B0502040204020203" pitchFamily="34" charset="0"/>
              </a:rPr>
              <a:t>A youth voice and participation resource pack for practitioners working with children and young people across school and community settings</a:t>
            </a:r>
            <a:endParaRPr lang="en-US" sz="240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955277" y="3640530"/>
            <a:ext cx="10281426" cy="1039677"/>
          </a:xfrm>
        </p:spPr>
        <p:txBody>
          <a:bodyPr>
            <a:noAutofit/>
          </a:bodyPr>
          <a:lstStyle/>
          <a:p>
            <a:pPr algn="ctr">
              <a:lnSpc>
                <a:spcPct val="100000"/>
              </a:lnSpc>
            </a:pPr>
            <a:r>
              <a:rPr lang="en-GB" sz="4800" b="1">
                <a:solidFill>
                  <a:schemeClr val="tx2">
                    <a:lumMod val="75000"/>
                    <a:lumOff val="25000"/>
                  </a:schemeClr>
                </a:solidFill>
                <a:latin typeface="Segoe UI" panose="020B0502040204020203" pitchFamily="34" charset="0"/>
                <a:cs typeface="Segoe UI" panose="020B0502040204020203" pitchFamily="34" charset="0"/>
              </a:rPr>
              <a:t>Empowering Youth Voices</a:t>
            </a:r>
            <a:endParaRPr lang="en-GB" sz="4800" b="1" i="1">
              <a:solidFill>
                <a:schemeClr val="tx2">
                  <a:lumMod val="75000"/>
                  <a:lumOff val="25000"/>
                </a:schemeClr>
              </a:solidFill>
              <a:latin typeface="Segoe UI" panose="020B0502040204020203" pitchFamily="34" charset="0"/>
              <a:cs typeface="Segoe UI" panose="020B0502040204020203" pitchFamily="34" charset="0"/>
            </a:endParaRPr>
          </a:p>
        </p:txBody>
      </p:sp>
      <p:pic>
        <p:nvPicPr>
          <p:cNvPr id="1026" name="Picture 1" descr="A group of young people talking &#10;">
            <a:extLst>
              <a:ext uri="{FF2B5EF4-FFF2-40B4-BE49-F238E27FC236}">
                <a16:creationId xmlns:a16="http://schemas.microsoft.com/office/drawing/2014/main" id="{ACE7853B-8CFD-480C-5AB7-8EF78476608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17035" y="322012"/>
            <a:ext cx="8557913" cy="299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490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F6BA30-C265-0CB9-034C-3F4029F1783F}"/>
              </a:ext>
              <a:ext uri="{C183D7F6-B498-43B3-948B-1728B52AA6E4}">
                <adec:decorative xmlns:adec="http://schemas.microsoft.com/office/drawing/2017/decorative" val="1"/>
              </a:ext>
            </a:extLst>
          </p:cNvPr>
          <p:cNvSpPr/>
          <p:nvPr/>
        </p:nvSpPr>
        <p:spPr>
          <a:xfrm>
            <a:off x="937390" y="423741"/>
            <a:ext cx="10317219" cy="5656769"/>
          </a:xfrm>
          <a:prstGeom prst="rect">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E0B64C4-7E9B-A106-9A5F-6446C4831CFE}"/>
              </a:ext>
            </a:extLst>
          </p:cNvPr>
          <p:cNvSpPr txBox="1">
            <a:spLocks/>
          </p:cNvSpPr>
          <p:nvPr/>
        </p:nvSpPr>
        <p:spPr>
          <a:xfrm>
            <a:off x="1247027" y="777490"/>
            <a:ext cx="4561459" cy="29646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chemeClr val="tx1"/>
                </a:solidFill>
                <a:latin typeface="Century Gothic" panose="020B0502020202020204" pitchFamily="34" charset="0"/>
                <a:ea typeface="+mj-ea"/>
                <a:cs typeface="+mj-cs"/>
              </a:defRPr>
            </a:lvl1pPr>
          </a:lstStyle>
          <a:p>
            <a:endParaRPr lang="en-US" sz="4000">
              <a:latin typeface="Segoe UI" panose="020B0502040204020203" pitchFamily="34" charset="0"/>
              <a:cs typeface="Segoe UI" panose="020B0502040204020203" pitchFamily="34" charset="0"/>
            </a:endParaRPr>
          </a:p>
          <a:p>
            <a:br>
              <a:rPr lang="en-US" sz="4000">
                <a:latin typeface="Segoe UI" panose="020B0502040204020203" pitchFamily="34" charset="0"/>
                <a:cs typeface="Segoe UI" panose="020B0502040204020203" pitchFamily="34" charset="0"/>
              </a:rPr>
            </a:br>
            <a:r>
              <a:rPr lang="en-US" sz="4000">
                <a:solidFill>
                  <a:srgbClr val="268FC0"/>
                </a:solidFill>
                <a:latin typeface="Segoe UI" panose="020B0502040204020203" pitchFamily="34" charset="0"/>
                <a:cs typeface="Segoe UI" panose="020B0502040204020203" pitchFamily="34" charset="0"/>
              </a:rPr>
              <a:t>Understanding Youth Voice</a:t>
            </a:r>
          </a:p>
        </p:txBody>
      </p:sp>
      <p:sp>
        <p:nvSpPr>
          <p:cNvPr id="5" name="Text Placeholder 2">
            <a:extLst>
              <a:ext uri="{FF2B5EF4-FFF2-40B4-BE49-F238E27FC236}">
                <a16:creationId xmlns:a16="http://schemas.microsoft.com/office/drawing/2014/main" id="{FD0022CB-336A-A176-EEBE-46094B861177}"/>
              </a:ext>
            </a:extLst>
          </p:cNvPr>
          <p:cNvSpPr txBox="1">
            <a:spLocks/>
          </p:cNvSpPr>
          <p:nvPr/>
        </p:nvSpPr>
        <p:spPr>
          <a:xfrm>
            <a:off x="1247027" y="3446344"/>
            <a:ext cx="4036301" cy="198267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latin typeface="Segoe UI" panose="020B0502040204020203" pitchFamily="34" charset="0"/>
                <a:cs typeface="Segoe UI" panose="020B0502040204020203" pitchFamily="34" charset="0"/>
              </a:rPr>
              <a:t>In this section you will learn about youth voice and why it is important.</a:t>
            </a:r>
          </a:p>
        </p:txBody>
      </p:sp>
      <p:pic>
        <p:nvPicPr>
          <p:cNvPr id="7" name="Picture 6" descr="A cartoon of two children talking &#10;">
            <a:extLst>
              <a:ext uri="{FF2B5EF4-FFF2-40B4-BE49-F238E27FC236}">
                <a16:creationId xmlns:a16="http://schemas.microsoft.com/office/drawing/2014/main" id="{0FA5CC0D-90CD-AF9F-92C6-399EF164D74B}"/>
              </a:ext>
            </a:extLst>
          </p:cNvPr>
          <p:cNvPicPr>
            <a:picLocks noChangeAspect="1"/>
          </p:cNvPicPr>
          <p:nvPr/>
        </p:nvPicPr>
        <p:blipFill>
          <a:blip r:embed="rId3"/>
          <a:stretch>
            <a:fillRect/>
          </a:stretch>
        </p:blipFill>
        <p:spPr>
          <a:xfrm>
            <a:off x="6720931" y="576510"/>
            <a:ext cx="3872727" cy="5182169"/>
          </a:xfrm>
          <a:prstGeom prst="rect">
            <a:avLst/>
          </a:prstGeom>
        </p:spPr>
      </p:pic>
      <p:sp>
        <p:nvSpPr>
          <p:cNvPr id="2" name="Title 1">
            <a:extLst>
              <a:ext uri="{FF2B5EF4-FFF2-40B4-BE49-F238E27FC236}">
                <a16:creationId xmlns:a16="http://schemas.microsoft.com/office/drawing/2014/main" id="{8103A4BE-39C1-15FB-D7CB-1EA99C15E7EA}"/>
              </a:ext>
            </a:extLst>
          </p:cNvPr>
          <p:cNvSpPr>
            <a:spLocks noGrp="1"/>
          </p:cNvSpPr>
          <p:nvPr>
            <p:ph type="title" idx="4294967295"/>
          </p:nvPr>
        </p:nvSpPr>
        <p:spPr>
          <a:xfrm>
            <a:off x="1247027" y="502341"/>
            <a:ext cx="10515600" cy="1325563"/>
          </a:xfrm>
        </p:spPr>
        <p:txBody>
          <a:bodyPr>
            <a:normAutofit/>
          </a:bodyPr>
          <a:lstStyle/>
          <a:p>
            <a:r>
              <a:rPr lang="en-GB" sz="4400"/>
              <a:t>Section</a:t>
            </a:r>
            <a:r>
              <a:rPr lang="en-GB" sz="4400" baseline="0"/>
              <a:t> 1</a:t>
            </a:r>
            <a:endParaRPr lang="en-GB" sz="4400"/>
          </a:p>
        </p:txBody>
      </p:sp>
    </p:spTree>
    <p:extLst>
      <p:ext uri="{BB962C8B-B14F-4D97-AF65-F5344CB8AC3E}">
        <p14:creationId xmlns:p14="http://schemas.microsoft.com/office/powerpoint/2010/main" val="210912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9E4513-B8C1-4746-8FB5-B504D5C4BD2A}"/>
              </a:ext>
            </a:extLst>
          </p:cNvPr>
          <p:cNvSpPr>
            <a:spLocks noGrp="1"/>
          </p:cNvSpPr>
          <p:nvPr>
            <p:ph type="title"/>
          </p:nvPr>
        </p:nvSpPr>
        <p:spPr/>
        <p:txBody>
          <a:bodyPr vert="horz" lIns="91440" tIns="45720" rIns="91440" bIns="45720" rtlCol="0" anchor="ctr">
            <a:noAutofit/>
          </a:bodyPr>
          <a:lstStyle/>
          <a:p>
            <a:r>
              <a:rPr lang="en-GB" sz="5400" b="1">
                <a:latin typeface="Segoe UI" panose="020B0502040204020203" pitchFamily="34" charset="0"/>
                <a:cs typeface="Segoe UI" panose="020B0502040204020203" pitchFamily="34" charset="0"/>
              </a:rPr>
              <a:t>Youth Voice</a:t>
            </a:r>
          </a:p>
        </p:txBody>
      </p:sp>
      <p:sp>
        <p:nvSpPr>
          <p:cNvPr id="5" name="Content Placeholder 4">
            <a:extLst>
              <a:ext uri="{FF2B5EF4-FFF2-40B4-BE49-F238E27FC236}">
                <a16:creationId xmlns:a16="http://schemas.microsoft.com/office/drawing/2014/main" id="{C6D3B133-302E-BB06-3315-4D219D5C0344}"/>
              </a:ext>
            </a:extLst>
          </p:cNvPr>
          <p:cNvSpPr>
            <a:spLocks noGrp="1"/>
          </p:cNvSpPr>
          <p:nvPr>
            <p:ph idx="1"/>
          </p:nvPr>
        </p:nvSpPr>
        <p:spPr>
          <a:xfrm>
            <a:off x="838201" y="1856798"/>
            <a:ext cx="4825998" cy="4351338"/>
          </a:xfrm>
        </p:spPr>
        <p:txBody>
          <a:bodyPr/>
          <a:lstStyle/>
          <a:p>
            <a:pPr marL="0" indent="0">
              <a:buNone/>
            </a:pPr>
            <a:r>
              <a:rPr lang="en-GB" sz="2000" dirty="0">
                <a:solidFill>
                  <a:srgbClr val="000000"/>
                </a:solidFill>
                <a:latin typeface="Segoe UI" panose="020B0502040204020203" pitchFamily="34" charset="0"/>
                <a:cs typeface="Segoe UI" panose="020B0502040204020203" pitchFamily="34" charset="0"/>
              </a:rPr>
              <a:t>It is very important that adults listen to children and young people when they are making decisions that affect them.</a:t>
            </a:r>
          </a:p>
          <a:p>
            <a:pPr marL="0" indent="0">
              <a:buNone/>
            </a:pPr>
            <a:endParaRPr lang="en-GB" sz="2000" dirty="0">
              <a:solidFill>
                <a:srgbClr val="000000"/>
              </a:solidFill>
              <a:latin typeface="Segoe UI" panose="020B0502040204020203" pitchFamily="34" charset="0"/>
              <a:cs typeface="Segoe UI" panose="020B0502040204020203" pitchFamily="34" charset="0"/>
            </a:endParaRPr>
          </a:p>
          <a:p>
            <a:pPr marL="0" indent="0">
              <a:buNone/>
            </a:pPr>
            <a:r>
              <a:rPr lang="en-GB" sz="2000" dirty="0">
                <a:solidFill>
                  <a:srgbClr val="000000"/>
                </a:solidFill>
                <a:latin typeface="Segoe UI" panose="020B0502040204020203" pitchFamily="34" charset="0"/>
                <a:cs typeface="Segoe UI" panose="020B0502040204020203" pitchFamily="34" charset="0"/>
              </a:rPr>
              <a:t>This is called</a:t>
            </a:r>
            <a:r>
              <a:rPr lang="en-GB" sz="2000" dirty="0">
                <a:solidFill>
                  <a:srgbClr val="0070C0"/>
                </a:solidFill>
                <a:latin typeface="Segoe UI" panose="020B0502040204020203" pitchFamily="34" charset="0"/>
                <a:cs typeface="Segoe UI" panose="020B0502040204020203" pitchFamily="34" charset="0"/>
              </a:rPr>
              <a:t> consultation,</a:t>
            </a:r>
            <a:r>
              <a:rPr lang="en-GB" sz="2000" b="1" dirty="0">
                <a:solidFill>
                  <a:srgbClr val="0070C0"/>
                </a:solidFill>
                <a:latin typeface="Segoe UI" panose="020B0502040204020203" pitchFamily="34" charset="0"/>
                <a:cs typeface="Segoe UI" panose="020B0502040204020203" pitchFamily="34" charset="0"/>
              </a:rPr>
              <a:t> </a:t>
            </a:r>
            <a:r>
              <a:rPr lang="en-GB" sz="2000" dirty="0">
                <a:solidFill>
                  <a:srgbClr val="000000"/>
                </a:solidFill>
                <a:latin typeface="Segoe UI" panose="020B0502040204020203" pitchFamily="34" charset="0"/>
                <a:cs typeface="Segoe UI" panose="020B0502040204020203" pitchFamily="34" charset="0"/>
              </a:rPr>
              <a:t>and it should happen before any decisions are made.</a:t>
            </a:r>
          </a:p>
          <a:p>
            <a:pPr marL="0" indent="0">
              <a:buNone/>
            </a:pPr>
            <a:endParaRPr lang="en-GB" sz="2000" i="1" dirty="0">
              <a:solidFill>
                <a:srgbClr val="000000"/>
              </a:solidFill>
              <a:latin typeface="Segoe UI" panose="020B0502040204020203" pitchFamily="34" charset="0"/>
              <a:cs typeface="Segoe UI" panose="020B0502040204020203" pitchFamily="34" charset="0"/>
            </a:endParaRPr>
          </a:p>
          <a:p>
            <a:pPr marL="0" indent="0">
              <a:buNone/>
            </a:pPr>
            <a:r>
              <a:rPr lang="en-GB" sz="2000" i="1" dirty="0">
                <a:solidFill>
                  <a:schemeClr val="tx2">
                    <a:lumMod val="75000"/>
                    <a:lumOff val="25000"/>
                  </a:schemeClr>
                </a:solidFill>
                <a:latin typeface="Segoe UI" panose="020B0502040204020203" pitchFamily="34" charset="0"/>
                <a:cs typeface="Segoe UI" panose="020B0502040204020203" pitchFamily="34" charset="0"/>
              </a:rPr>
              <a:t>We know that young people sometimes feel like they are not listened to, and their views are not taken seriously – we want to change this!</a:t>
            </a:r>
          </a:p>
          <a:p>
            <a:pPr marL="0" indent="0">
              <a:buNone/>
            </a:pPr>
            <a:endParaRPr lang="en-GB" sz="2000" dirty="0">
              <a:latin typeface="Segoe UI" panose="020B0502040204020203" pitchFamily="34" charset="0"/>
              <a:cs typeface="Segoe UI" panose="020B0502040204020203" pitchFamily="34" charset="0"/>
            </a:endParaRPr>
          </a:p>
        </p:txBody>
      </p:sp>
      <p:pic>
        <p:nvPicPr>
          <p:cNvPr id="4" name="Picture 3" descr="A cartoon of a young person sitting on a stack of books talking to three other young people with the text - Youth Voice, Democracy, Plans, Budgets, Decisions">
            <a:extLst>
              <a:ext uri="{FF2B5EF4-FFF2-40B4-BE49-F238E27FC236}">
                <a16:creationId xmlns:a16="http://schemas.microsoft.com/office/drawing/2014/main" id="{8F68D9C3-F534-EC9B-FCF7-B2DD660D08C0}"/>
              </a:ext>
            </a:extLst>
          </p:cNvPr>
          <p:cNvPicPr>
            <a:picLocks noChangeAspect="1"/>
          </p:cNvPicPr>
          <p:nvPr/>
        </p:nvPicPr>
        <p:blipFill>
          <a:blip r:embed="rId3"/>
          <a:stretch>
            <a:fillRect/>
          </a:stretch>
        </p:blipFill>
        <p:spPr>
          <a:xfrm>
            <a:off x="6145310" y="1462088"/>
            <a:ext cx="5777289" cy="4486275"/>
          </a:xfrm>
          <a:prstGeom prst="rect">
            <a:avLst/>
          </a:prstGeom>
        </p:spPr>
      </p:pic>
    </p:spTree>
    <p:extLst>
      <p:ext uri="{BB962C8B-B14F-4D97-AF65-F5344CB8AC3E}">
        <p14:creationId xmlns:p14="http://schemas.microsoft.com/office/powerpoint/2010/main" val="44811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p:nvPr>
        </p:nvSpPr>
        <p:spPr>
          <a:xfrm>
            <a:off x="690563" y="583321"/>
            <a:ext cx="6185344" cy="6027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Our Learning </a:t>
            </a:r>
            <a:r>
              <a:rPr lang="en-US" sz="4000">
                <a:latin typeface="Segoe UI" panose="020B0502040204020203" pitchFamily="34" charset="0"/>
                <a:ea typeface="+mn-ea"/>
                <a:cs typeface="Segoe UI" panose="020B0502040204020203" pitchFamily="34" charset="0"/>
              </a:rPr>
              <a:t>Community </a:t>
            </a:r>
            <a:r>
              <a:rPr kumimoji="0" lang="en-US" sz="4000" b="1"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 </a:t>
            </a:r>
          </a:p>
        </p:txBody>
      </p:sp>
      <p:sp>
        <p:nvSpPr>
          <p:cNvPr id="2" name="Content Placeholder 1">
            <a:extLst>
              <a:ext uri="{FF2B5EF4-FFF2-40B4-BE49-F238E27FC236}">
                <a16:creationId xmlns:a16="http://schemas.microsoft.com/office/drawing/2014/main" id="{0D594EEA-202F-65D8-1941-CA83F81BDFA6}"/>
              </a:ext>
            </a:extLst>
          </p:cNvPr>
          <p:cNvSpPr>
            <a:spLocks noGrp="1"/>
          </p:cNvSpPr>
          <p:nvPr>
            <p:ph idx="1"/>
          </p:nvPr>
        </p:nvSpPr>
        <p:spPr>
          <a:xfrm>
            <a:off x="690562" y="1672077"/>
            <a:ext cx="6185344" cy="4351338"/>
          </a:xfrm>
        </p:spPr>
        <p:txBody>
          <a:bodyPr>
            <a:normAutofit/>
          </a:bodyPr>
          <a:lstStyle/>
          <a:p>
            <a:r>
              <a:rPr lang="en-US" sz="2000">
                <a:latin typeface="Segoe UI" panose="020B0502040204020203" pitchFamily="34" charset="0"/>
                <a:cs typeface="Segoe UI" panose="020B0502040204020203" pitchFamily="34" charset="0"/>
              </a:rPr>
              <a:t>Schools and communities across Scotland are very diverse. </a:t>
            </a:r>
          </a:p>
          <a:p>
            <a:endParaRPr lang="en-US" sz="1000">
              <a:latin typeface="Segoe UI" panose="020B0502040204020203" pitchFamily="34" charset="0"/>
              <a:cs typeface="Segoe UI" panose="020B0502040204020203" pitchFamily="34" charset="0"/>
            </a:endParaRPr>
          </a:p>
          <a:p>
            <a:r>
              <a:rPr lang="en-US" sz="2000">
                <a:latin typeface="Segoe UI" panose="020B0502040204020203" pitchFamily="34" charset="0"/>
                <a:cs typeface="Segoe UI" panose="020B0502040204020203" pitchFamily="34" charset="0"/>
              </a:rPr>
              <a:t>Some schools only have a small number of children and young people, and some have over 1,000. </a:t>
            </a:r>
          </a:p>
          <a:p>
            <a:endParaRPr lang="en-US" sz="1000">
              <a:latin typeface="Segoe UI" panose="020B0502040204020203" pitchFamily="34" charset="0"/>
              <a:cs typeface="Segoe UI" panose="020B0502040204020203" pitchFamily="34" charset="0"/>
            </a:endParaRPr>
          </a:p>
          <a:p>
            <a:r>
              <a:rPr lang="en-US" sz="2000">
                <a:latin typeface="Segoe UI" panose="020B0502040204020203" pitchFamily="34" charset="0"/>
                <a:cs typeface="Segoe UI" panose="020B0502040204020203" pitchFamily="34" charset="0"/>
              </a:rPr>
              <a:t>Can you think of some issues that are important to children and young people across Scotland? </a:t>
            </a:r>
          </a:p>
          <a:p>
            <a:endParaRPr lang="en-US" sz="1000">
              <a:latin typeface="Segoe UI" panose="020B0502040204020203" pitchFamily="34" charset="0"/>
              <a:cs typeface="Segoe UI" panose="020B0502040204020203" pitchFamily="34" charset="0"/>
            </a:endParaRPr>
          </a:p>
          <a:p>
            <a:r>
              <a:rPr lang="en-US" sz="2000">
                <a:latin typeface="Segoe UI" panose="020B0502040204020203" pitchFamily="34" charset="0"/>
                <a:cs typeface="Segoe UI" panose="020B0502040204020203" pitchFamily="34" charset="0"/>
              </a:rPr>
              <a:t>Do you think young people across the country feel the same way about these issues? </a:t>
            </a:r>
          </a:p>
          <a:p>
            <a:endParaRPr lang="en-US" sz="2000"/>
          </a:p>
        </p:txBody>
      </p:sp>
      <p:pic>
        <p:nvPicPr>
          <p:cNvPr id="3" name="Picture 2" descr="A map of Scotland">
            <a:extLst>
              <a:ext uri="{FF2B5EF4-FFF2-40B4-BE49-F238E27FC236}">
                <a16:creationId xmlns:a16="http://schemas.microsoft.com/office/drawing/2014/main" id="{6CAE0E2E-EA7A-6367-EB06-35B08306C8A6}"/>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l="-9257" r="-7100"/>
          <a:stretch/>
        </p:blipFill>
        <p:spPr>
          <a:xfrm>
            <a:off x="6733030" y="0"/>
            <a:ext cx="5554359" cy="6274679"/>
          </a:xfrm>
          <a:prstGeom prst="rect">
            <a:avLst/>
          </a:prstGeom>
        </p:spPr>
      </p:pic>
      <p:sp>
        <p:nvSpPr>
          <p:cNvPr id="4" name="TextBox 3">
            <a:extLst>
              <a:ext uri="{FF2B5EF4-FFF2-40B4-BE49-F238E27FC236}">
                <a16:creationId xmlns:a16="http://schemas.microsoft.com/office/drawing/2014/main" id="{B62049A5-E018-D425-D6F0-A00578C60678}"/>
              </a:ext>
            </a:extLst>
          </p:cNvPr>
          <p:cNvSpPr txBox="1"/>
          <p:nvPr/>
        </p:nvSpPr>
        <p:spPr>
          <a:xfrm>
            <a:off x="7894875" y="6343900"/>
            <a:ext cx="3230667" cy="230832"/>
          </a:xfrm>
          <a:prstGeom prst="rect">
            <a:avLst/>
          </a:prstGeom>
          <a:noFill/>
        </p:spPr>
        <p:txBody>
          <a:bodyPr wrap="square" rtlCol="0">
            <a:spAutoFit/>
          </a:bodyPr>
          <a:lstStyle/>
          <a:p>
            <a:r>
              <a:rPr lang="en-GB" sz="900">
                <a:hlinkClick r:id="rId4" tooltip="https://en.wikipedia.org/wiki/Moray_Firth"/>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369861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5DAAA-F3BB-7D87-F997-35A5F630829C}"/>
              </a:ext>
            </a:extLst>
          </p:cNvPr>
          <p:cNvSpPr>
            <a:spLocks noGrp="1"/>
          </p:cNvSpPr>
          <p:nvPr>
            <p:ph type="title"/>
          </p:nvPr>
        </p:nvSpPr>
        <p:spPr>
          <a:xfrm>
            <a:off x="838200" y="561975"/>
            <a:ext cx="8505825" cy="819150"/>
          </a:xfrm>
        </p:spPr>
        <p:txBody>
          <a:bodyPr>
            <a:noAutofit/>
          </a:bodyPr>
          <a:lstStyle/>
          <a:p>
            <a:r>
              <a:rPr lang="en-GB" sz="4000" dirty="0">
                <a:latin typeface="+mn-lt"/>
              </a:rPr>
              <a:t>How do we make sure Youth Voice is done correctly? </a:t>
            </a:r>
            <a:endParaRPr lang="en-US" sz="4000" dirty="0">
              <a:latin typeface="+mn-lt"/>
            </a:endParaRPr>
          </a:p>
        </p:txBody>
      </p:sp>
      <p:sp>
        <p:nvSpPr>
          <p:cNvPr id="5" name="Content Placeholder 4">
            <a:extLst>
              <a:ext uri="{FF2B5EF4-FFF2-40B4-BE49-F238E27FC236}">
                <a16:creationId xmlns:a16="http://schemas.microsoft.com/office/drawing/2014/main" id="{4487BE2A-7055-AB50-E993-3646514C172D}"/>
              </a:ext>
            </a:extLst>
          </p:cNvPr>
          <p:cNvSpPr>
            <a:spLocks noGrp="1"/>
          </p:cNvSpPr>
          <p:nvPr>
            <p:ph idx="1"/>
          </p:nvPr>
        </p:nvSpPr>
        <p:spPr>
          <a:xfrm>
            <a:off x="838200" y="2062609"/>
            <a:ext cx="6057900" cy="4233416"/>
          </a:xfrm>
        </p:spPr>
        <p:txBody>
          <a:bodyPr>
            <a:noAutofit/>
          </a:bodyPr>
          <a:lstStyle/>
          <a:p>
            <a:pPr marL="0" indent="0">
              <a:buNone/>
            </a:pPr>
            <a:r>
              <a:rPr lang="en-GB" sz="2100" dirty="0">
                <a:latin typeface="+mn-lt"/>
              </a:rPr>
              <a:t>Children and young people have the right to have their voices heard on issues that are important to them.  </a:t>
            </a:r>
          </a:p>
          <a:p>
            <a:pPr marL="0" indent="0">
              <a:buNone/>
            </a:pPr>
            <a:endParaRPr lang="en-GB" sz="1000" dirty="0">
              <a:latin typeface="+mn-lt"/>
            </a:endParaRPr>
          </a:p>
          <a:p>
            <a:pPr marL="0" indent="0">
              <a:buNone/>
            </a:pPr>
            <a:r>
              <a:rPr lang="en-GB" sz="2100" dirty="0">
                <a:latin typeface="+mn-lt"/>
              </a:rPr>
              <a:t>One way to make sure this happens properly, is to make a charter that tells adults, how children and young people should be consulted.</a:t>
            </a:r>
          </a:p>
          <a:p>
            <a:pPr marL="0" indent="0">
              <a:buNone/>
            </a:pPr>
            <a:endParaRPr lang="en-GB" sz="1000" dirty="0">
              <a:latin typeface="+mn-lt"/>
            </a:endParaRPr>
          </a:p>
          <a:p>
            <a:pPr marL="0" indent="0">
              <a:buNone/>
            </a:pPr>
            <a:r>
              <a:rPr lang="en-GB" sz="2100" dirty="0">
                <a:latin typeface="+mn-lt"/>
              </a:rPr>
              <a:t>An example of a </a:t>
            </a:r>
            <a:r>
              <a:rPr lang="en-GB" sz="2100" dirty="0">
                <a:latin typeface="+mn-lt"/>
                <a:hlinkClick r:id="rId3"/>
              </a:rPr>
              <a:t>regional charter </a:t>
            </a:r>
            <a:r>
              <a:rPr lang="en-GB" sz="2100" dirty="0">
                <a:latin typeface="+mn-lt"/>
              </a:rPr>
              <a:t>from Forth Valley &amp; West Lothian is on the next slide. </a:t>
            </a:r>
          </a:p>
        </p:txBody>
      </p:sp>
      <p:pic>
        <p:nvPicPr>
          <p:cNvPr id="16" name="Picture 15" descr="Young people all looking around a document with the word &#10;“Charter” at the top. ">
            <a:extLst>
              <a:ext uri="{FF2B5EF4-FFF2-40B4-BE49-F238E27FC236}">
                <a16:creationId xmlns:a16="http://schemas.microsoft.com/office/drawing/2014/main" id="{595BDA45-D335-C034-632A-D8FC3E823994}"/>
              </a:ext>
            </a:extLst>
          </p:cNvPr>
          <p:cNvPicPr>
            <a:picLocks noChangeAspect="1"/>
          </p:cNvPicPr>
          <p:nvPr/>
        </p:nvPicPr>
        <p:blipFill>
          <a:blip r:embed="rId4"/>
          <a:stretch>
            <a:fillRect/>
          </a:stretch>
        </p:blipFill>
        <p:spPr>
          <a:xfrm>
            <a:off x="7905750" y="1303863"/>
            <a:ext cx="4200525" cy="4992162"/>
          </a:xfrm>
          <a:prstGeom prst="rect">
            <a:avLst/>
          </a:prstGeom>
        </p:spPr>
      </p:pic>
    </p:spTree>
    <p:extLst>
      <p:ext uri="{BB962C8B-B14F-4D97-AF65-F5344CB8AC3E}">
        <p14:creationId xmlns:p14="http://schemas.microsoft.com/office/powerpoint/2010/main" val="420818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of Forth Valley and West Lothian Youth Voice Charter">
            <a:extLst>
              <a:ext uri="{FF2B5EF4-FFF2-40B4-BE49-F238E27FC236}">
                <a16:creationId xmlns:a16="http://schemas.microsoft.com/office/drawing/2014/main" id="{7923F814-12D0-4E46-716B-69A1D2FE95C9}"/>
              </a:ext>
            </a:extLst>
          </p:cNvPr>
          <p:cNvPicPr>
            <a:picLocks noChangeAspect="1"/>
          </p:cNvPicPr>
          <p:nvPr/>
        </p:nvPicPr>
        <p:blipFill>
          <a:blip r:embed="rId3"/>
          <a:stretch>
            <a:fillRect/>
          </a:stretch>
        </p:blipFill>
        <p:spPr>
          <a:xfrm>
            <a:off x="638552" y="0"/>
            <a:ext cx="5688714" cy="6858000"/>
          </a:xfrm>
          <a:prstGeom prst="rect">
            <a:avLst/>
          </a:prstGeom>
        </p:spPr>
      </p:pic>
      <p:pic>
        <p:nvPicPr>
          <p:cNvPr id="6" name="Picture 5" descr="A picture of Forth Valley and West Lothian Youth Voice Charter">
            <a:extLst>
              <a:ext uri="{FF2B5EF4-FFF2-40B4-BE49-F238E27FC236}">
                <a16:creationId xmlns:a16="http://schemas.microsoft.com/office/drawing/2014/main" id="{66A4E7CD-2088-077A-DAC6-864B514A398E}"/>
              </a:ext>
            </a:extLst>
          </p:cNvPr>
          <p:cNvPicPr>
            <a:picLocks noChangeAspect="1"/>
          </p:cNvPicPr>
          <p:nvPr/>
        </p:nvPicPr>
        <p:blipFill>
          <a:blip r:embed="rId4"/>
          <a:stretch>
            <a:fillRect/>
          </a:stretch>
        </p:blipFill>
        <p:spPr>
          <a:xfrm>
            <a:off x="6930981" y="0"/>
            <a:ext cx="5149994" cy="6858000"/>
          </a:xfrm>
          <a:prstGeom prst="rect">
            <a:avLst/>
          </a:prstGeom>
        </p:spPr>
      </p:pic>
      <p:sp>
        <p:nvSpPr>
          <p:cNvPr id="2" name="Title 1">
            <a:extLst>
              <a:ext uri="{FF2B5EF4-FFF2-40B4-BE49-F238E27FC236}">
                <a16:creationId xmlns:a16="http://schemas.microsoft.com/office/drawing/2014/main" id="{53D0A54A-A3AE-31EA-7D6D-46892CD290FD}"/>
              </a:ext>
            </a:extLst>
          </p:cNvPr>
          <p:cNvSpPr>
            <a:spLocks noGrp="1"/>
          </p:cNvSpPr>
          <p:nvPr>
            <p:ph type="title" idx="4294967295"/>
          </p:nvPr>
        </p:nvSpPr>
        <p:spPr>
          <a:xfrm>
            <a:off x="838200" y="-376518"/>
            <a:ext cx="10515600" cy="376518"/>
          </a:xfrm>
        </p:spPr>
        <p:txBody>
          <a:bodyPr vert="horz" lIns="91440" tIns="45720" rIns="91440" bIns="45720" rtlCol="0" anchor="b">
            <a:normAutofit/>
          </a:bodyPr>
          <a:lstStyle/>
          <a:p>
            <a:pPr algn="ctr"/>
            <a:r>
              <a:rPr lang="en-GB" sz="2000"/>
              <a:t>Forth Valley and West Lothian Youth Voice Charter</a:t>
            </a:r>
          </a:p>
        </p:txBody>
      </p:sp>
    </p:spTree>
    <p:extLst>
      <p:ext uri="{BB962C8B-B14F-4D97-AF65-F5344CB8AC3E}">
        <p14:creationId xmlns:p14="http://schemas.microsoft.com/office/powerpoint/2010/main" val="113945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p:nvPr>
        </p:nvSpPr>
        <p:spPr>
          <a:xfrm>
            <a:off x="838200" y="573024"/>
            <a:ext cx="10792521" cy="6027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rPr>
              <a:t>Our Youth Voice Charter</a:t>
            </a:r>
          </a:p>
        </p:txBody>
      </p:sp>
      <p:sp>
        <p:nvSpPr>
          <p:cNvPr id="5" name="Content Placeholder 2">
            <a:extLst>
              <a:ext uri="{FF2B5EF4-FFF2-40B4-BE49-F238E27FC236}">
                <a16:creationId xmlns:a16="http://schemas.microsoft.com/office/drawing/2014/main" id="{39107F78-88A6-691D-1A0B-FE41F1F08027}"/>
              </a:ext>
            </a:extLst>
          </p:cNvPr>
          <p:cNvSpPr>
            <a:spLocks noGrp="1"/>
          </p:cNvSpPr>
          <p:nvPr>
            <p:ph idx="1"/>
          </p:nvPr>
        </p:nvSpPr>
        <p:spPr>
          <a:xfrm>
            <a:off x="698351" y="1502460"/>
            <a:ext cx="6358665" cy="2994726"/>
          </a:xfrm>
        </p:spPr>
        <p:txBody>
          <a:bodyPr numCol="1" spcCol="180000">
            <a:noAutofit/>
          </a:bodyPr>
          <a:lstStyle/>
          <a:p>
            <a:pPr marL="0" indent="0">
              <a:lnSpc>
                <a:spcPct val="100000"/>
              </a:lnSpc>
              <a:buNone/>
            </a:pPr>
            <a:r>
              <a:rPr lang="en-GB" sz="1800" dirty="0">
                <a:effectLst/>
                <a:latin typeface="+mn-lt"/>
                <a:ea typeface="Times New Roman" panose="02020603050405020304" pitchFamily="18" charset="0"/>
                <a:cs typeface="Segoe UI" panose="020B0502040204020203" pitchFamily="34" charset="0"/>
              </a:rPr>
              <a:t>You should have created a youth voice charter for </a:t>
            </a:r>
            <a:r>
              <a:rPr lang="en-GB" sz="1800" dirty="0">
                <a:latin typeface="+mn-lt"/>
                <a:ea typeface="Times New Roman" panose="02020603050405020304" pitchFamily="18" charset="0"/>
                <a:cs typeface="Segoe UI" panose="020B0502040204020203" pitchFamily="34" charset="0"/>
              </a:rPr>
              <a:t>the</a:t>
            </a:r>
            <a:r>
              <a:rPr lang="en-GB" sz="1800" dirty="0">
                <a:effectLst/>
                <a:latin typeface="+mn-lt"/>
                <a:ea typeface="Times New Roman" panose="02020603050405020304" pitchFamily="18" charset="0"/>
                <a:cs typeface="Segoe UI" panose="020B0502040204020203" pitchFamily="34" charset="0"/>
              </a:rPr>
              <a:t> setting or area and </a:t>
            </a:r>
            <a:r>
              <a:rPr lang="en-GB" sz="1800" dirty="0">
                <a:latin typeface="+mn-lt"/>
                <a:ea typeface="Times New Roman" panose="02020603050405020304" pitchFamily="18" charset="0"/>
                <a:cs typeface="Segoe UI" panose="020B0502040204020203" pitchFamily="34" charset="0"/>
              </a:rPr>
              <a:t>theses are the “rules” of how adults should work with you when they want to hear your views.</a:t>
            </a:r>
          </a:p>
          <a:p>
            <a:pPr marL="0" indent="0">
              <a:lnSpc>
                <a:spcPct val="100000"/>
              </a:lnSpc>
              <a:buNone/>
            </a:pPr>
            <a:endParaRPr lang="en-GB" sz="1800" dirty="0">
              <a:latin typeface="+mn-lt"/>
              <a:ea typeface="Times New Roman" panose="02020603050405020304" pitchFamily="18" charset="0"/>
              <a:cs typeface="Segoe UI" panose="020B0502040204020203" pitchFamily="34" charset="0"/>
            </a:endParaRPr>
          </a:p>
          <a:p>
            <a:pPr marL="0" indent="0">
              <a:lnSpc>
                <a:spcPct val="100000"/>
              </a:lnSpc>
              <a:buNone/>
            </a:pPr>
            <a:r>
              <a:rPr lang="en-GB" sz="1800" i="1" dirty="0">
                <a:latin typeface="+mn-lt"/>
              </a:rPr>
              <a:t>Please use this slide to reference to any existing </a:t>
            </a:r>
            <a:r>
              <a:rPr lang="en-GB" sz="1800" i="1" dirty="0">
                <a:latin typeface="+mn-lt"/>
                <a:ea typeface="Times New Roman" panose="02020603050405020304" pitchFamily="18" charset="0"/>
                <a:cs typeface="Arial"/>
              </a:rPr>
              <a:t>youth voice charters or agreements within the setting – such as classroom, school or community charters or group agreements. </a:t>
            </a:r>
          </a:p>
          <a:p>
            <a:pPr marL="0" indent="0">
              <a:lnSpc>
                <a:spcPct val="100000"/>
              </a:lnSpc>
              <a:buNone/>
            </a:pPr>
            <a:endParaRPr lang="en-GB" sz="1800" dirty="0">
              <a:latin typeface="+mn-lt"/>
              <a:ea typeface="Times New Roman" panose="02020603050405020304" pitchFamily="18" charset="0"/>
              <a:cs typeface="Segoe UI" panose="020B0502040204020203" pitchFamily="34" charset="0"/>
            </a:endParaRPr>
          </a:p>
          <a:p>
            <a:pPr marL="0" indent="0">
              <a:lnSpc>
                <a:spcPct val="100000"/>
              </a:lnSpc>
              <a:buNone/>
            </a:pPr>
            <a:r>
              <a:rPr lang="en-GB" sz="1800" b="1" i="1" dirty="0">
                <a:latin typeface="+mn-lt"/>
                <a:cs typeface="Segoe UI" panose="020B0502040204020203" pitchFamily="34" charset="0"/>
              </a:rPr>
              <a:t>If you do not have an existing youth voice charter – please refer to the steps in the </a:t>
            </a:r>
            <a:r>
              <a:rPr lang="en-GB" sz="1800" b="1" i="1" dirty="0">
                <a:latin typeface="+mn-lt"/>
                <a:cs typeface="Segoe UI" panose="020B0502040204020203" pitchFamily="34" charset="0"/>
                <a:hlinkClick r:id="rId3"/>
              </a:rPr>
              <a:t>Implementation guidance </a:t>
            </a:r>
            <a:r>
              <a:rPr lang="en-GB" sz="1800" b="1" i="1" dirty="0">
                <a:latin typeface="+mn-lt"/>
                <a:cs typeface="Segoe UI" panose="020B0502040204020203" pitchFamily="34" charset="0"/>
              </a:rPr>
              <a:t>to create one.</a:t>
            </a:r>
            <a:endParaRPr lang="en-GB" sz="1800" dirty="0">
              <a:effectLst/>
              <a:latin typeface="+mn-lt"/>
              <a:ea typeface="Times New Roman" panose="02020603050405020304" pitchFamily="18" charset="0"/>
              <a:cs typeface="Segoe UI" panose="020B0502040204020203" pitchFamily="34" charset="0"/>
            </a:endParaRPr>
          </a:p>
        </p:txBody>
      </p:sp>
      <p:pic>
        <p:nvPicPr>
          <p:cNvPr id="6" name="Picture 5" descr="Young people all looking around a document with the word &#10;“Charter” at the top. ">
            <a:extLst>
              <a:ext uri="{FF2B5EF4-FFF2-40B4-BE49-F238E27FC236}">
                <a16:creationId xmlns:a16="http://schemas.microsoft.com/office/drawing/2014/main" id="{1BDC37D3-B93B-EB90-5FF6-372F3FD5927A}"/>
              </a:ext>
            </a:extLst>
          </p:cNvPr>
          <p:cNvPicPr>
            <a:picLocks noChangeAspect="1"/>
          </p:cNvPicPr>
          <p:nvPr/>
        </p:nvPicPr>
        <p:blipFill>
          <a:blip r:embed="rId4"/>
          <a:stretch>
            <a:fillRect/>
          </a:stretch>
        </p:blipFill>
        <p:spPr>
          <a:xfrm>
            <a:off x="7905750" y="1303863"/>
            <a:ext cx="4200525" cy="4992162"/>
          </a:xfrm>
          <a:prstGeom prst="rect">
            <a:avLst/>
          </a:prstGeom>
        </p:spPr>
      </p:pic>
    </p:spTree>
    <p:extLst>
      <p:ext uri="{BB962C8B-B14F-4D97-AF65-F5344CB8AC3E}">
        <p14:creationId xmlns:p14="http://schemas.microsoft.com/office/powerpoint/2010/main" val="318519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1" y="573024"/>
            <a:ext cx="6172199" cy="652756"/>
          </a:xfrm>
        </p:spPr>
        <p:txBody>
          <a:bodyPr>
            <a:noAutofit/>
          </a:bodyPr>
          <a:lstStyle/>
          <a:p>
            <a:r>
              <a:rPr lang="en-GB" sz="4000" b="1">
                <a:latin typeface="Segoe UI" panose="020B0502040204020203" pitchFamily="34" charset="0"/>
              </a:rPr>
              <a:t>Having our voice heard</a:t>
            </a:r>
          </a:p>
        </p:txBody>
      </p:sp>
      <p:sp>
        <p:nvSpPr>
          <p:cNvPr id="4" name="Content Placeholder 3">
            <a:extLst>
              <a:ext uri="{FF2B5EF4-FFF2-40B4-BE49-F238E27FC236}">
                <a16:creationId xmlns:a16="http://schemas.microsoft.com/office/drawing/2014/main" id="{C65826A7-072C-B370-F398-1F0D473A19EE}"/>
              </a:ext>
            </a:extLst>
          </p:cNvPr>
          <p:cNvSpPr>
            <a:spLocks noGrp="1"/>
          </p:cNvSpPr>
          <p:nvPr>
            <p:ph idx="1"/>
          </p:nvPr>
        </p:nvSpPr>
        <p:spPr>
          <a:xfrm>
            <a:off x="838200" y="1593149"/>
            <a:ext cx="6666571" cy="1835851"/>
          </a:xfrm>
        </p:spPr>
        <p:txBody>
          <a:bodyPr>
            <a:noAutofit/>
          </a:bodyPr>
          <a:lstStyle/>
          <a:p>
            <a:pPr marL="0" indent="0">
              <a:spcAft>
                <a:spcPts val="1200"/>
              </a:spcAft>
              <a:buNone/>
            </a:pPr>
            <a:r>
              <a:rPr lang="en-GB" sz="2000" b="1">
                <a:latin typeface="+mn-lt"/>
              </a:rPr>
              <a:t>Discuss, draw, write or make a poster to answer these questions:</a:t>
            </a:r>
          </a:p>
          <a:p>
            <a:pPr marL="0" indent="0">
              <a:spcAft>
                <a:spcPts val="1200"/>
              </a:spcAft>
              <a:buNone/>
            </a:pPr>
            <a:r>
              <a:rPr lang="en-GB" sz="2000">
                <a:latin typeface="+mn-lt"/>
              </a:rPr>
              <a:t>Why is it important for adults to listen to children and young people? </a:t>
            </a:r>
          </a:p>
          <a:p>
            <a:pPr marL="0" indent="0">
              <a:spcAft>
                <a:spcPts val="1200"/>
              </a:spcAft>
              <a:buNone/>
            </a:pPr>
            <a:r>
              <a:rPr lang="en-GB" sz="2000">
                <a:latin typeface="+mn-lt"/>
              </a:rPr>
              <a:t>Where do children and young people have opportunities to express their views and opinions?</a:t>
            </a:r>
          </a:p>
        </p:txBody>
      </p:sp>
      <p:pic>
        <p:nvPicPr>
          <p:cNvPr id="3" name="Picture 2" descr="A young person speaking with the words “Our Voice”">
            <a:extLst>
              <a:ext uri="{FF2B5EF4-FFF2-40B4-BE49-F238E27FC236}">
                <a16:creationId xmlns:a16="http://schemas.microsoft.com/office/drawing/2014/main" id="{82D23D91-7561-5E14-EA82-5A8A8BB0C6F1}"/>
              </a:ext>
            </a:extLst>
          </p:cNvPr>
          <p:cNvPicPr>
            <a:picLocks noChangeAspect="1"/>
          </p:cNvPicPr>
          <p:nvPr/>
        </p:nvPicPr>
        <p:blipFill>
          <a:blip r:embed="rId3"/>
          <a:stretch>
            <a:fillRect/>
          </a:stretch>
        </p:blipFill>
        <p:spPr>
          <a:xfrm>
            <a:off x="7847333" y="1593148"/>
            <a:ext cx="4344667" cy="5264851"/>
          </a:xfrm>
          <a:prstGeom prst="rect">
            <a:avLst/>
          </a:prstGeom>
        </p:spPr>
      </p:pic>
      <p:sp>
        <p:nvSpPr>
          <p:cNvPr id="6" name="Rectangle: Rounded Corners 5">
            <a:extLst>
              <a:ext uri="{FF2B5EF4-FFF2-40B4-BE49-F238E27FC236}">
                <a16:creationId xmlns:a16="http://schemas.microsoft.com/office/drawing/2014/main" id="{20240ED5-8F0E-38F5-A024-40EC6A466EC2}"/>
              </a:ext>
            </a:extLst>
          </p:cNvPr>
          <p:cNvSpPr/>
          <p:nvPr/>
        </p:nvSpPr>
        <p:spPr>
          <a:xfrm rot="912343">
            <a:off x="9830651" y="609133"/>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216673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49351" y="419850"/>
            <a:ext cx="8624455" cy="1325563"/>
          </a:xfrm>
        </p:spPr>
        <p:txBody>
          <a:bodyPr>
            <a:noAutofit/>
          </a:bodyPr>
          <a:lstStyle/>
          <a:p>
            <a:r>
              <a:rPr lang="en-GB" sz="4000" b="1">
                <a:latin typeface="Segoe UI" panose="020B0502040204020203" pitchFamily="34" charset="0"/>
              </a:rPr>
              <a:t>Dear Decision Makers Video…</a:t>
            </a:r>
          </a:p>
        </p:txBody>
      </p:sp>
      <p:sp>
        <p:nvSpPr>
          <p:cNvPr id="4" name="Content Placeholder 3">
            <a:extLst>
              <a:ext uri="{FF2B5EF4-FFF2-40B4-BE49-F238E27FC236}">
                <a16:creationId xmlns:a16="http://schemas.microsoft.com/office/drawing/2014/main" id="{C9FEE2EF-3889-1468-85C5-C81B07171F01}"/>
              </a:ext>
            </a:extLst>
          </p:cNvPr>
          <p:cNvSpPr>
            <a:spLocks noGrp="1"/>
          </p:cNvSpPr>
          <p:nvPr>
            <p:ph idx="1"/>
          </p:nvPr>
        </p:nvSpPr>
        <p:spPr>
          <a:xfrm>
            <a:off x="4572507" y="6342207"/>
            <a:ext cx="6560127" cy="515793"/>
          </a:xfrm>
        </p:spPr>
        <p:txBody>
          <a:bodyPr/>
          <a:lstStyle/>
          <a:p>
            <a:pPr marL="0" indent="0" algn="r">
              <a:buNone/>
            </a:pPr>
            <a:r>
              <a:rPr lang="en-GB" sz="2000">
                <a:latin typeface="Segoe UI" panose="020B0502040204020203" pitchFamily="34" charset="0"/>
              </a:rPr>
              <a:t>Video from Scottish Youth Parliament </a:t>
            </a:r>
          </a:p>
        </p:txBody>
      </p:sp>
      <p:pic>
        <p:nvPicPr>
          <p:cNvPr id="3" name="Online Media 2" descr="Dear Decision-Makers video">
            <a:hlinkClick r:id="" action="ppaction://media"/>
            <a:extLst>
              <a:ext uri="{FF2B5EF4-FFF2-40B4-BE49-F238E27FC236}">
                <a16:creationId xmlns:a16="http://schemas.microsoft.com/office/drawing/2014/main" id="{03CFE3B1-60D0-5920-55EA-4F4B52E672A1}"/>
              </a:ext>
            </a:extLst>
          </p:cNvPr>
          <p:cNvPicPr>
            <a:picLocks noRot="1" noChangeAspect="1"/>
          </p:cNvPicPr>
          <p:nvPr>
            <a:videoFile r:link="rId1"/>
          </p:nvPr>
        </p:nvPicPr>
        <p:blipFill>
          <a:blip r:embed="rId4"/>
          <a:stretch>
            <a:fillRect/>
          </a:stretch>
        </p:blipFill>
        <p:spPr>
          <a:xfrm>
            <a:off x="1864758" y="1395651"/>
            <a:ext cx="8462483" cy="4781303"/>
          </a:xfrm>
          <a:prstGeom prst="rect">
            <a:avLst/>
          </a:prstGeom>
        </p:spPr>
      </p:pic>
    </p:spTree>
    <p:extLst>
      <p:ext uri="{BB962C8B-B14F-4D97-AF65-F5344CB8AC3E}">
        <p14:creationId xmlns:p14="http://schemas.microsoft.com/office/powerpoint/2010/main" val="110426520"/>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199" y="246121"/>
            <a:ext cx="10515600" cy="1325563"/>
          </a:xfrm>
        </p:spPr>
        <p:txBody>
          <a:bodyPr anchor="ctr">
            <a:noAutofit/>
          </a:bodyPr>
          <a:lstStyle/>
          <a:p>
            <a:r>
              <a:rPr lang="en-GB" sz="4000" b="1">
                <a:latin typeface="+mn-lt"/>
              </a:rPr>
              <a:t>Where voice makes a difference</a:t>
            </a:r>
            <a:endParaRPr lang="en-GB" sz="4000" b="1">
              <a:latin typeface="+mn-lt"/>
              <a:cs typeface="Segoe UI" panose="020B0502040204020203" pitchFamily="34" charset="0"/>
            </a:endParaRPr>
          </a:p>
        </p:txBody>
      </p:sp>
      <p:pic>
        <p:nvPicPr>
          <p:cNvPr id="1026" name="Picture 2" descr="No photo description available.">
            <a:extLst>
              <a:ext uri="{FF2B5EF4-FFF2-40B4-BE49-F238E27FC236}">
                <a16:creationId xmlns:a16="http://schemas.microsoft.com/office/drawing/2014/main" id="{0EBB4F59-F5B6-0692-1E33-2F15EF8928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7716" y="1739900"/>
            <a:ext cx="2615561" cy="2615561"/>
          </a:xfrm>
          <a:prstGeom prst="roundRect">
            <a:avLst>
              <a:gd name="adj" fmla="val 8594"/>
            </a:avLst>
          </a:prstGeom>
          <a:solidFill>
            <a:srgbClr val="FFFFFF">
              <a:shade val="85000"/>
            </a:srgbClr>
          </a:solidFill>
          <a:ln w="63500">
            <a:solidFill>
              <a:srgbClr val="FFC000"/>
            </a:solidFill>
          </a:ln>
          <a:effectLst/>
        </p:spPr>
      </p:pic>
      <p:pic>
        <p:nvPicPr>
          <p:cNvPr id="1028" name="Picture 4" descr="A purple and green logo with the text&#10;votes at 15, we're ready">
            <a:extLst>
              <a:ext uri="{FF2B5EF4-FFF2-40B4-BE49-F238E27FC236}">
                <a16:creationId xmlns:a16="http://schemas.microsoft.com/office/drawing/2014/main" id="{CD656441-AE12-0D0F-176B-0C0E91D7BEB7}"/>
              </a:ext>
            </a:extLst>
          </p:cNvPr>
          <p:cNvPicPr>
            <a:picLocks noChangeArrowheads="1"/>
          </p:cNvPicPr>
          <p:nvPr/>
        </p:nvPicPr>
        <p:blipFill rotWithShape="1">
          <a:blip r:embed="rId4" cstate="screen">
            <a:extLst>
              <a:ext uri="{28A0092B-C50C-407E-A947-70E740481C1C}">
                <a14:useLocalDpi xmlns:a14="http://schemas.microsoft.com/office/drawing/2010/main"/>
              </a:ext>
            </a:extLst>
          </a:blip>
          <a:srcRect l="10970"/>
          <a:stretch/>
        </p:blipFill>
        <p:spPr bwMode="auto">
          <a:xfrm>
            <a:off x="8399064" y="1739900"/>
            <a:ext cx="2614222" cy="2614222"/>
          </a:xfrm>
          <a:prstGeom prst="roundRect">
            <a:avLst>
              <a:gd name="adj" fmla="val 8594"/>
            </a:avLst>
          </a:prstGeom>
          <a:solidFill>
            <a:srgbClr val="FFFFFF">
              <a:shade val="85000"/>
            </a:srgbClr>
          </a:solidFill>
          <a:ln w="63500">
            <a:solidFill>
              <a:schemeClr val="accent2"/>
            </a:solidFill>
          </a:ln>
          <a:effectLst/>
        </p:spPr>
      </p:pic>
      <p:pic>
        <p:nvPicPr>
          <p:cNvPr id="1030" name="Picture 6" descr="Scottish Youth Parliament Logo">
            <a:extLst>
              <a:ext uri="{FF2B5EF4-FFF2-40B4-BE49-F238E27FC236}">
                <a16:creationId xmlns:a16="http://schemas.microsoft.com/office/drawing/2014/main" id="{311D822C-761D-349A-6450-634A77BDC71A}"/>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l="8924" t="4244" r="-1267" b="3413"/>
          <a:stretch/>
        </p:blipFill>
        <p:spPr bwMode="auto">
          <a:xfrm>
            <a:off x="4788889" y="1739900"/>
            <a:ext cx="2614222" cy="2614222"/>
          </a:xfrm>
          <a:prstGeom prst="roundRect">
            <a:avLst>
              <a:gd name="adj" fmla="val 8594"/>
            </a:avLst>
          </a:prstGeom>
          <a:solidFill>
            <a:srgbClr val="FFFFFF">
              <a:shade val="85000"/>
            </a:srgbClr>
          </a:solidFill>
          <a:ln w="63500">
            <a:solidFill>
              <a:schemeClr val="accent1">
                <a:lumMod val="75000"/>
              </a:schemeClr>
            </a:solidFill>
          </a:ln>
          <a:effectLst/>
        </p:spPr>
      </p:pic>
      <p:sp>
        <p:nvSpPr>
          <p:cNvPr id="4" name="TextBox 3">
            <a:extLst>
              <a:ext uri="{FF2B5EF4-FFF2-40B4-BE49-F238E27FC236}">
                <a16:creationId xmlns:a16="http://schemas.microsoft.com/office/drawing/2014/main" id="{363ECC47-9B3B-857F-A6DC-314003CA2CB7}"/>
              </a:ext>
            </a:extLst>
          </p:cNvPr>
          <p:cNvSpPr txBox="1"/>
          <p:nvPr/>
        </p:nvSpPr>
        <p:spPr>
          <a:xfrm>
            <a:off x="1012657" y="5118100"/>
            <a:ext cx="2405677" cy="830997"/>
          </a:xfrm>
          <a:prstGeom prst="rect">
            <a:avLst/>
          </a:prstGeom>
          <a:noFill/>
        </p:spPr>
        <p:txBody>
          <a:bodyPr wrap="square" rtlCol="0">
            <a:spAutoFit/>
          </a:bodyPr>
          <a:lstStyle/>
          <a:p>
            <a:pPr algn="ctr"/>
            <a:r>
              <a:rPr lang="en-US" sz="2400" b="1">
                <a:cs typeface="Arial" panose="020B0604020202020204" pitchFamily="34" charset="0"/>
              </a:rPr>
              <a:t>Free Bus travel for under </a:t>
            </a:r>
            <a:r>
              <a:rPr lang="en-US" sz="2400" b="1" err="1">
                <a:cs typeface="Arial" panose="020B0604020202020204" pitchFamily="34" charset="0"/>
              </a:rPr>
              <a:t>22’s</a:t>
            </a:r>
            <a:endParaRPr lang="en-US" sz="2400" b="1">
              <a:cs typeface="Arial" panose="020B0604020202020204" pitchFamily="34" charset="0"/>
            </a:endParaRPr>
          </a:p>
        </p:txBody>
      </p:sp>
      <p:sp>
        <p:nvSpPr>
          <p:cNvPr id="5" name="TextBox 4">
            <a:extLst>
              <a:ext uri="{FF2B5EF4-FFF2-40B4-BE49-F238E27FC236}">
                <a16:creationId xmlns:a16="http://schemas.microsoft.com/office/drawing/2014/main" id="{92B436BC-DCB9-E042-08AE-3ED7B07C6F45}"/>
              </a:ext>
            </a:extLst>
          </p:cNvPr>
          <p:cNvSpPr txBox="1"/>
          <p:nvPr/>
        </p:nvSpPr>
        <p:spPr>
          <a:xfrm>
            <a:off x="4893161" y="5118100"/>
            <a:ext cx="2405677" cy="830997"/>
          </a:xfrm>
          <a:prstGeom prst="rect">
            <a:avLst/>
          </a:prstGeom>
          <a:noFill/>
        </p:spPr>
        <p:txBody>
          <a:bodyPr wrap="square" rtlCol="0">
            <a:spAutoFit/>
          </a:bodyPr>
          <a:lstStyle/>
          <a:p>
            <a:pPr algn="ctr"/>
            <a:r>
              <a:rPr lang="en-US" sz="2400" b="1">
                <a:cs typeface="Arial" panose="020B0604020202020204" pitchFamily="34" charset="0"/>
              </a:rPr>
              <a:t>Scottish Youth Parliament</a:t>
            </a:r>
          </a:p>
        </p:txBody>
      </p:sp>
      <p:sp>
        <p:nvSpPr>
          <p:cNvPr id="6" name="TextBox 5">
            <a:extLst>
              <a:ext uri="{FF2B5EF4-FFF2-40B4-BE49-F238E27FC236}">
                <a16:creationId xmlns:a16="http://schemas.microsoft.com/office/drawing/2014/main" id="{30723330-F04B-F72E-48C5-8EC757533E09}"/>
              </a:ext>
            </a:extLst>
          </p:cNvPr>
          <p:cNvSpPr txBox="1"/>
          <p:nvPr/>
        </p:nvSpPr>
        <p:spPr>
          <a:xfrm>
            <a:off x="8503336" y="5118099"/>
            <a:ext cx="2405677" cy="830997"/>
          </a:xfrm>
          <a:prstGeom prst="rect">
            <a:avLst/>
          </a:prstGeom>
          <a:noFill/>
        </p:spPr>
        <p:txBody>
          <a:bodyPr wrap="square" rtlCol="0">
            <a:spAutoFit/>
          </a:bodyPr>
          <a:lstStyle/>
          <a:p>
            <a:pPr algn="ctr"/>
            <a:r>
              <a:rPr lang="en-US" sz="2400" b="1">
                <a:cs typeface="Arial" panose="020B0604020202020204" pitchFamily="34" charset="0"/>
              </a:rPr>
              <a:t>Voting at age 16</a:t>
            </a:r>
          </a:p>
        </p:txBody>
      </p:sp>
    </p:spTree>
    <p:extLst>
      <p:ext uri="{BB962C8B-B14F-4D97-AF65-F5344CB8AC3E}">
        <p14:creationId xmlns:p14="http://schemas.microsoft.com/office/powerpoint/2010/main" val="381997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CBDC-6C22-088E-407D-3D0FE5B705A5}"/>
              </a:ext>
            </a:extLst>
          </p:cNvPr>
          <p:cNvSpPr>
            <a:spLocks noGrp="1"/>
          </p:cNvSpPr>
          <p:nvPr>
            <p:ph type="title"/>
          </p:nvPr>
        </p:nvSpPr>
        <p:spPr/>
        <p:txBody>
          <a:bodyPr/>
          <a:lstStyle/>
          <a:p>
            <a:r>
              <a:rPr lang="en-GB"/>
              <a:t>Further Resources for Section 1</a:t>
            </a:r>
          </a:p>
        </p:txBody>
      </p:sp>
      <p:sp>
        <p:nvSpPr>
          <p:cNvPr id="3" name="Content Placeholder 2">
            <a:extLst>
              <a:ext uri="{FF2B5EF4-FFF2-40B4-BE49-F238E27FC236}">
                <a16:creationId xmlns:a16="http://schemas.microsoft.com/office/drawing/2014/main" id="{96E0D804-AC44-6FB4-44FA-71C248CD8937}"/>
              </a:ext>
            </a:extLst>
          </p:cNvPr>
          <p:cNvSpPr>
            <a:spLocks noGrp="1"/>
          </p:cNvSpPr>
          <p:nvPr>
            <p:ph idx="1"/>
          </p:nvPr>
        </p:nvSpPr>
        <p:spPr>
          <a:xfrm>
            <a:off x="838200" y="1825625"/>
            <a:ext cx="4422289" cy="4351338"/>
          </a:xfrm>
        </p:spPr>
        <p:txBody>
          <a:bodyPr/>
          <a:lstStyle/>
          <a:p>
            <a:pPr marL="0" indent="0">
              <a:buNone/>
            </a:pPr>
            <a:r>
              <a:rPr lang="en-GB" sz="2000" b="0" i="0" dirty="0">
                <a:effectLst/>
                <a:latin typeface="+mn-lt"/>
              </a:rPr>
              <a:t>‘The Right Way’ is a project run by the Scottish Youth Parliament (SYP) and funded by the Scottish Government’s Children’s Rights Unit.</a:t>
            </a:r>
          </a:p>
          <a:p>
            <a:pPr marL="0" indent="0">
              <a:buNone/>
            </a:pPr>
            <a:r>
              <a:rPr lang="en-GB" sz="2000" b="0" i="0" dirty="0">
                <a:effectLst/>
                <a:latin typeface="+mn-lt"/>
              </a:rPr>
              <a:t>It aims to support and challenge officials and decision-makers, as duty bearers, to work to ensure young people’s Article 12 right is respected.</a:t>
            </a:r>
            <a:endParaRPr lang="en-GB" sz="2000" dirty="0">
              <a:latin typeface="+mn-lt"/>
            </a:endParaRPr>
          </a:p>
        </p:txBody>
      </p:sp>
      <p:pic>
        <p:nvPicPr>
          <p:cNvPr id="5" name="Picture 4" descr="Image of The Right way to Meaningful participation resource">
            <a:extLst>
              <a:ext uri="{FF2B5EF4-FFF2-40B4-BE49-F238E27FC236}">
                <a16:creationId xmlns:a16="http://schemas.microsoft.com/office/drawing/2014/main" id="{9BE5FDA8-E1D4-78FC-59F0-4E2509EDF492}"/>
              </a:ext>
            </a:extLst>
          </p:cNvPr>
          <p:cNvPicPr>
            <a:picLocks noChangeAspect="1"/>
          </p:cNvPicPr>
          <p:nvPr/>
        </p:nvPicPr>
        <p:blipFill>
          <a:blip r:embed="rId3"/>
          <a:stretch>
            <a:fillRect/>
          </a:stretch>
        </p:blipFill>
        <p:spPr>
          <a:xfrm>
            <a:off x="6264538" y="1464674"/>
            <a:ext cx="4911480" cy="4712289"/>
          </a:xfrm>
          <a:prstGeom prst="rect">
            <a:avLst/>
          </a:prstGeom>
        </p:spPr>
      </p:pic>
      <p:sp>
        <p:nvSpPr>
          <p:cNvPr id="6" name="Rectangle: Rounded Corners 5">
            <a:extLst>
              <a:ext uri="{FF2B5EF4-FFF2-40B4-BE49-F238E27FC236}">
                <a16:creationId xmlns:a16="http://schemas.microsoft.com/office/drawing/2014/main" id="{30EE49DF-539E-E066-9E2C-9A7CF5CC0858}"/>
              </a:ext>
            </a:extLst>
          </p:cNvPr>
          <p:cNvSpPr/>
          <p:nvPr/>
        </p:nvSpPr>
        <p:spPr>
          <a:xfrm rot="21231412">
            <a:off x="295954" y="5966518"/>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For Practitioners</a:t>
            </a:r>
          </a:p>
        </p:txBody>
      </p:sp>
    </p:spTree>
    <p:extLst>
      <p:ext uri="{BB962C8B-B14F-4D97-AF65-F5344CB8AC3E}">
        <p14:creationId xmlns:p14="http://schemas.microsoft.com/office/powerpoint/2010/main" val="308211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D4F6-5F66-AFDF-3658-FB2936BF68C0}"/>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187D160F-EBA0-A3CE-A576-0C8DF17FA821}"/>
              </a:ext>
            </a:extLst>
          </p:cNvPr>
          <p:cNvSpPr>
            <a:spLocks noGrp="1"/>
          </p:cNvSpPr>
          <p:nvPr/>
        </p:nvSpPr>
        <p:spPr>
          <a:xfrm>
            <a:off x="773368" y="1933637"/>
            <a:ext cx="8679242" cy="39659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800" dirty="0">
                <a:latin typeface="+mn-lt"/>
                <a:cs typeface="Segoe UI"/>
              </a:rPr>
              <a:t>This resource has been developed from the original Social Justice Ambassadors Toolkit created by </a:t>
            </a:r>
            <a:r>
              <a:rPr lang="en-GB" sz="1800" b="1" dirty="0">
                <a:solidFill>
                  <a:schemeClr val="tx2">
                    <a:lumMod val="75000"/>
                    <a:lumOff val="25000"/>
                  </a:schemeClr>
                </a:solidFill>
                <a:latin typeface="+mn-lt"/>
                <a:cs typeface="Segoe UI"/>
              </a:rPr>
              <a:t>Stirling Youth Participation Team </a:t>
            </a:r>
            <a:r>
              <a:rPr lang="en-GB" sz="1800" dirty="0">
                <a:latin typeface="+mn-lt"/>
                <a:cs typeface="Segoe UI"/>
              </a:rPr>
              <a:t>over a number of years. </a:t>
            </a:r>
          </a:p>
          <a:p>
            <a:pPr marL="0" indent="0">
              <a:lnSpc>
                <a:spcPct val="110000"/>
              </a:lnSpc>
              <a:buNone/>
            </a:pPr>
            <a:r>
              <a:rPr lang="en-GB" sz="1800" dirty="0">
                <a:latin typeface="+mn-lt"/>
                <a:cs typeface="Segoe UI"/>
              </a:rPr>
              <a:t>This was developed and co-designed over time, with previous young people from </a:t>
            </a:r>
            <a:r>
              <a:rPr lang="en-GB" sz="1800" b="1" dirty="0">
                <a:solidFill>
                  <a:schemeClr val="tx2">
                    <a:lumMod val="75000"/>
                    <a:lumOff val="25000"/>
                  </a:schemeClr>
                </a:solidFill>
                <a:latin typeface="+mn-lt"/>
                <a:cs typeface="Segoe UI"/>
              </a:rPr>
              <a:t>Stirling Youth Forum</a:t>
            </a:r>
            <a:r>
              <a:rPr lang="en-GB" sz="1800" dirty="0">
                <a:latin typeface="+mn-lt"/>
                <a:cs typeface="Segoe UI"/>
              </a:rPr>
              <a:t>, alongside a whole council approach that was crucial to its success. </a:t>
            </a:r>
          </a:p>
          <a:p>
            <a:pPr marL="0" indent="0">
              <a:lnSpc>
                <a:spcPct val="110000"/>
              </a:lnSpc>
              <a:buNone/>
            </a:pPr>
            <a:r>
              <a:rPr lang="en-GB" sz="1800" dirty="0">
                <a:latin typeface="+mn-lt"/>
                <a:cs typeface="Segoe UI"/>
              </a:rPr>
              <a:t>The original Toolkit then shaped the successful </a:t>
            </a:r>
            <a:r>
              <a:rPr lang="en-GB" sz="1800" b="1" dirty="0">
                <a:solidFill>
                  <a:schemeClr val="tx2">
                    <a:lumMod val="75000"/>
                    <a:lumOff val="25000"/>
                  </a:schemeClr>
                </a:solidFill>
                <a:latin typeface="+mn-lt"/>
                <a:cs typeface="Segoe UI"/>
              </a:rPr>
              <a:t>Social Justice Ambassadors </a:t>
            </a:r>
            <a:r>
              <a:rPr lang="en-GB" sz="1800" dirty="0">
                <a:latin typeface="+mn-lt"/>
                <a:cs typeface="Segoe UI"/>
              </a:rPr>
              <a:t>programme within Stirling Council. </a:t>
            </a:r>
          </a:p>
          <a:p>
            <a:pPr marL="0" indent="0">
              <a:lnSpc>
                <a:spcPct val="110000"/>
              </a:lnSpc>
              <a:buNone/>
            </a:pPr>
            <a:r>
              <a:rPr lang="en-GB" sz="1800" dirty="0">
                <a:latin typeface="+mn-lt"/>
                <a:cs typeface="Segoe UI"/>
              </a:rPr>
              <a:t>This resource builds upon the original core concepts of peer-research, empowerment and skills development.  </a:t>
            </a:r>
            <a:endParaRPr lang="en-GB" sz="1800" dirty="0">
              <a:latin typeface="+mn-lt"/>
              <a:cs typeface="Segoe UI" panose="020B0502040204020203" pitchFamily="34" charset="0"/>
            </a:endParaRPr>
          </a:p>
          <a:p>
            <a:pPr marL="0" indent="0">
              <a:lnSpc>
                <a:spcPct val="110000"/>
              </a:lnSpc>
              <a:buNone/>
            </a:pPr>
            <a:r>
              <a:rPr lang="en-GB" sz="1800" dirty="0">
                <a:latin typeface="+mn-lt"/>
                <a:cs typeface="Segoe UI"/>
              </a:rPr>
              <a:t>Thank you to the Stirling Youth Participation staff and young people for their guidance, support and challenge throughout. </a:t>
            </a:r>
          </a:p>
        </p:txBody>
      </p:sp>
      <p:sp>
        <p:nvSpPr>
          <p:cNvPr id="6" name="Title 1">
            <a:extLst>
              <a:ext uri="{FF2B5EF4-FFF2-40B4-BE49-F238E27FC236}">
                <a16:creationId xmlns:a16="http://schemas.microsoft.com/office/drawing/2014/main" id="{FA2932D1-F17E-A6B5-CA8B-D22553D288B2}"/>
              </a:ext>
            </a:extLst>
          </p:cNvPr>
          <p:cNvSpPr>
            <a:spLocks noGrp="1"/>
          </p:cNvSpPr>
          <p:nvPr/>
        </p:nvSpPr>
        <p:spPr>
          <a:xfrm>
            <a:off x="773368" y="511480"/>
            <a:ext cx="9475008" cy="81593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tx1"/>
                </a:solidFill>
                <a:latin typeface="Century Gothic" panose="020B0502020202020204" pitchFamily="34" charset="0"/>
                <a:ea typeface="+mj-ea"/>
                <a:cs typeface="+mj-cs"/>
              </a:defRPr>
            </a:lvl1pPr>
          </a:lstStyle>
          <a:p>
            <a:r>
              <a:rPr lang="en-GB" sz="4000" b="1" dirty="0">
                <a:latin typeface="+mn-lt"/>
                <a:cs typeface="Segoe UI" panose="020B0502040204020203" pitchFamily="34" charset="0"/>
              </a:rPr>
              <a:t>Acknowledgements</a:t>
            </a:r>
          </a:p>
          <a:p>
            <a:r>
              <a:rPr lang="en-GB" sz="4000" dirty="0">
                <a:latin typeface="+mn-lt"/>
                <a:cs typeface="Segoe UI" panose="020B0502040204020203" pitchFamily="34" charset="0"/>
              </a:rPr>
              <a:t>with thanks</a:t>
            </a:r>
            <a:r>
              <a:rPr lang="en-GB" sz="4000" b="1" dirty="0">
                <a:latin typeface="+mn-lt"/>
                <a:cs typeface="Segoe UI" panose="020B0502040204020203" pitchFamily="34" charset="0"/>
              </a:rPr>
              <a:t> to Stirling Council</a:t>
            </a:r>
          </a:p>
        </p:txBody>
      </p:sp>
      <p:pic>
        <p:nvPicPr>
          <p:cNvPr id="4" name="Google Shape;55;p13" descr="Stirling Council logo">
            <a:extLst>
              <a:ext uri="{FF2B5EF4-FFF2-40B4-BE49-F238E27FC236}">
                <a16:creationId xmlns:a16="http://schemas.microsoft.com/office/drawing/2014/main" id="{CB16EFCF-D22B-D51F-EC21-522AC942AD34}"/>
              </a:ext>
            </a:extLst>
          </p:cNvPr>
          <p:cNvPicPr preferRelativeResize="0"/>
          <p:nvPr/>
        </p:nvPicPr>
        <p:blipFill>
          <a:blip r:embed="rId3">
            <a:alphaModFix/>
          </a:blip>
          <a:stretch>
            <a:fillRect/>
          </a:stretch>
        </p:blipFill>
        <p:spPr>
          <a:xfrm>
            <a:off x="9790795" y="3360903"/>
            <a:ext cx="1731273" cy="1764245"/>
          </a:xfrm>
          <a:prstGeom prst="rect">
            <a:avLst/>
          </a:prstGeom>
          <a:noFill/>
          <a:ln>
            <a:noFill/>
          </a:ln>
        </p:spPr>
      </p:pic>
      <p:pic>
        <p:nvPicPr>
          <p:cNvPr id="5" name="Picture 4" descr="A logo with text saying Stirling Council and a green circle">
            <a:extLst>
              <a:ext uri="{FF2B5EF4-FFF2-40B4-BE49-F238E27FC236}">
                <a16:creationId xmlns:a16="http://schemas.microsoft.com/office/drawing/2014/main" id="{DDC750D0-7402-4684-905F-7A496DD98DD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94865" y="1484372"/>
            <a:ext cx="1523766" cy="1523766"/>
          </a:xfrm>
          <a:prstGeom prst="rect">
            <a:avLst/>
          </a:prstGeom>
        </p:spPr>
      </p:pic>
      <p:sp>
        <p:nvSpPr>
          <p:cNvPr id="3" name="Rectangle: Rounded Corners 2">
            <a:extLst>
              <a:ext uri="{FF2B5EF4-FFF2-40B4-BE49-F238E27FC236}">
                <a16:creationId xmlns:a16="http://schemas.microsoft.com/office/drawing/2014/main" id="{657BD5AF-8C85-36E3-A008-77EC80D8D1D3}"/>
              </a:ext>
            </a:extLst>
          </p:cNvPr>
          <p:cNvSpPr/>
          <p:nvPr/>
        </p:nvSpPr>
        <p:spPr>
          <a:xfrm rot="21231412">
            <a:off x="270075" y="5994707"/>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For Practitioners</a:t>
            </a:r>
          </a:p>
        </p:txBody>
      </p:sp>
    </p:spTree>
    <p:extLst>
      <p:ext uri="{BB962C8B-B14F-4D97-AF65-F5344CB8AC3E}">
        <p14:creationId xmlns:p14="http://schemas.microsoft.com/office/powerpoint/2010/main" val="423893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68D292-61D5-90A5-A914-059142058FB7}"/>
              </a:ext>
            </a:extLst>
          </p:cNvPr>
          <p:cNvSpPr>
            <a:spLocks noGrp="1"/>
          </p:cNvSpPr>
          <p:nvPr>
            <p:ph type="title" idx="4294967295"/>
          </p:nvPr>
        </p:nvSpPr>
        <p:spPr>
          <a:xfrm>
            <a:off x="1170878" y="730966"/>
            <a:ext cx="5337175" cy="2963863"/>
          </a:xfrm>
        </p:spPr>
        <p:txBody>
          <a:bodyPr vert="horz" lIns="91440" tIns="45720" rIns="91440" bIns="45720" rtlCol="0" anchor="t">
            <a:normAutofit/>
          </a:bodyPr>
          <a:lstStyle/>
          <a:p>
            <a:r>
              <a:rPr lang="en-US" sz="4000" b="1" kern="1200">
                <a:solidFill>
                  <a:schemeClr val="tx1"/>
                </a:solidFill>
                <a:latin typeface="+mj-lt"/>
                <a:ea typeface="+mj-ea"/>
                <a:cs typeface="+mj-cs"/>
              </a:rPr>
              <a:t>Section 2 </a:t>
            </a:r>
            <a:br>
              <a:rPr lang="en-US" sz="4000">
                <a:latin typeface="+mj-lt"/>
                <a:cs typeface="+mj-cs"/>
              </a:rPr>
            </a:br>
            <a:br>
              <a:rPr lang="en-US" sz="4000">
                <a:latin typeface="+mj-lt"/>
                <a:cs typeface="+mj-cs"/>
              </a:rPr>
            </a:br>
            <a:r>
              <a:rPr lang="en-US" sz="4000" b="1" kern="1200">
                <a:solidFill>
                  <a:srgbClr val="268FC0"/>
                </a:solidFill>
                <a:latin typeface="+mj-lt"/>
                <a:ea typeface="+mj-ea"/>
                <a:cs typeface="+mj-cs"/>
              </a:rPr>
              <a:t>Children's Rights</a:t>
            </a:r>
          </a:p>
        </p:txBody>
      </p:sp>
      <p:sp>
        <p:nvSpPr>
          <p:cNvPr id="9" name="Text Placeholder 3">
            <a:extLst>
              <a:ext uri="{FF2B5EF4-FFF2-40B4-BE49-F238E27FC236}">
                <a16:creationId xmlns:a16="http://schemas.microsoft.com/office/drawing/2014/main" id="{DE906837-1CC0-F358-CE1E-EBE723331067}"/>
              </a:ext>
            </a:extLst>
          </p:cNvPr>
          <p:cNvSpPr>
            <a:spLocks noGrp="1"/>
          </p:cNvSpPr>
          <p:nvPr>
            <p:ph type="body" idx="4294967295"/>
          </p:nvPr>
        </p:nvSpPr>
        <p:spPr>
          <a:xfrm>
            <a:off x="1170878" y="3270376"/>
            <a:ext cx="4103649" cy="1444625"/>
          </a:xfrm>
        </p:spPr>
        <p:txBody>
          <a:bodyPr vert="horz" lIns="91440" tIns="45720" rIns="91440" bIns="45720" rtlCol="0" anchor="t">
            <a:noAutofit/>
          </a:bodyPr>
          <a:lstStyle/>
          <a:p>
            <a:pPr marL="0" indent="0">
              <a:buNone/>
            </a:pPr>
            <a:r>
              <a:rPr lang="en-US" sz="2800" kern="1200">
                <a:latin typeface="+mn-lt"/>
                <a:ea typeface="+mn-ea"/>
                <a:cs typeface="+mn-cs"/>
              </a:rPr>
              <a:t>In this section you will spend time learning about Children’s Rights and the </a:t>
            </a:r>
            <a:r>
              <a:rPr lang="en-US" sz="2800" kern="1200" err="1">
                <a:latin typeface="+mn-lt"/>
                <a:ea typeface="+mn-ea"/>
                <a:cs typeface="+mn-cs"/>
              </a:rPr>
              <a:t>UNCRC</a:t>
            </a:r>
            <a:r>
              <a:rPr lang="en-US" sz="2800" kern="1200">
                <a:latin typeface="+mn-lt"/>
                <a:ea typeface="+mn-ea"/>
                <a:cs typeface="+mn-cs"/>
              </a:rPr>
              <a:t>.</a:t>
            </a:r>
          </a:p>
        </p:txBody>
      </p:sp>
      <p:pic>
        <p:nvPicPr>
          <p:cNvPr id="2" name="Picture 1" descr="A drawing of various objects including a microphone and books, with the text Article 12">
            <a:extLst>
              <a:ext uri="{FF2B5EF4-FFF2-40B4-BE49-F238E27FC236}">
                <a16:creationId xmlns:a16="http://schemas.microsoft.com/office/drawing/2014/main" id="{D1DA5D1D-3DDC-9D97-A52D-FC89C6AD4C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4437" y="1110108"/>
            <a:ext cx="3784126" cy="4320536"/>
          </a:xfrm>
          <a:prstGeom prst="rect">
            <a:avLst/>
          </a:prstGeom>
        </p:spPr>
      </p:pic>
    </p:spTree>
    <p:extLst>
      <p:ext uri="{BB962C8B-B14F-4D97-AF65-F5344CB8AC3E}">
        <p14:creationId xmlns:p14="http://schemas.microsoft.com/office/powerpoint/2010/main" val="242508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0">
            <a:extLst>
              <a:ext uri="{FF2B5EF4-FFF2-40B4-BE49-F238E27FC236}">
                <a16:creationId xmlns:a16="http://schemas.microsoft.com/office/drawing/2014/main" id="{5809541B-6B04-3E75-7975-ADE76FBE3B59}"/>
              </a:ext>
            </a:extLst>
          </p:cNvPr>
          <p:cNvSpPr txBox="1">
            <a:spLocks noGrp="1"/>
          </p:cNvSpPr>
          <p:nvPr>
            <p:ph type="title"/>
          </p:nvPr>
        </p:nvSpPr>
        <p:spPr>
          <a:xfrm>
            <a:off x="681470" y="448120"/>
            <a:ext cx="10515600" cy="13255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rPr>
              <a:t>Children’s Rights</a:t>
            </a:r>
          </a:p>
        </p:txBody>
      </p:sp>
      <p:grpSp>
        <p:nvGrpSpPr>
          <p:cNvPr id="4" name="Group 3" descr="Image of 54 UNCRC articles">
            <a:extLst>
              <a:ext uri="{FF2B5EF4-FFF2-40B4-BE49-F238E27FC236}">
                <a16:creationId xmlns:a16="http://schemas.microsoft.com/office/drawing/2014/main" id="{363742AF-4887-8333-21F3-774164629E5F}"/>
              </a:ext>
            </a:extLst>
          </p:cNvPr>
          <p:cNvGrpSpPr/>
          <p:nvPr/>
        </p:nvGrpSpPr>
        <p:grpSpPr>
          <a:xfrm>
            <a:off x="681470" y="1393902"/>
            <a:ext cx="10829059" cy="4920552"/>
            <a:chOff x="-5529" y="0"/>
            <a:chExt cx="11315182" cy="5486400"/>
          </a:xfrm>
        </p:grpSpPr>
        <p:grpSp>
          <p:nvGrpSpPr>
            <p:cNvPr id="5" name="Group 4">
              <a:extLst>
                <a:ext uri="{FF2B5EF4-FFF2-40B4-BE49-F238E27FC236}">
                  <a16:creationId xmlns:a16="http://schemas.microsoft.com/office/drawing/2014/main" id="{11776C33-F2BB-0327-E839-7BC40575F8D7}"/>
                </a:ext>
              </a:extLst>
            </p:cNvPr>
            <p:cNvGrpSpPr/>
            <p:nvPr/>
          </p:nvGrpSpPr>
          <p:grpSpPr>
            <a:xfrm>
              <a:off x="-5529" y="0"/>
              <a:ext cx="11313516" cy="1371600"/>
              <a:chOff x="0" y="0"/>
              <a:chExt cx="11313516" cy="1371600"/>
            </a:xfrm>
          </p:grpSpPr>
          <p:pic>
            <p:nvPicPr>
              <p:cNvPr id="49" name="Picture 48" descr="A close up of a sign&#10;&#10;Description automatically generated">
                <a:extLst>
                  <a:ext uri="{FF2B5EF4-FFF2-40B4-BE49-F238E27FC236}">
                    <a16:creationId xmlns:a16="http://schemas.microsoft.com/office/drawing/2014/main" id="{7BB8A31A-7D40-06E4-C02A-7FE4B435D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029064" cy="1371600"/>
              </a:xfrm>
              <a:prstGeom prst="rect">
                <a:avLst/>
              </a:prstGeom>
            </p:spPr>
          </p:pic>
          <p:pic>
            <p:nvPicPr>
              <p:cNvPr id="50" name="Graphic 49">
                <a:extLst>
                  <a:ext uri="{FF2B5EF4-FFF2-40B4-BE49-F238E27FC236}">
                    <a16:creationId xmlns:a16="http://schemas.microsoft.com/office/drawing/2014/main" id="{6B813C82-8F17-3FD1-BF51-81F2D27605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9064" y="0"/>
                <a:ext cx="1028700" cy="1371600"/>
              </a:xfrm>
              <a:prstGeom prst="rect">
                <a:avLst/>
              </a:prstGeom>
            </p:spPr>
          </p:pic>
          <p:pic>
            <p:nvPicPr>
              <p:cNvPr id="51" name="Graphic 50">
                <a:extLst>
                  <a:ext uri="{FF2B5EF4-FFF2-40B4-BE49-F238E27FC236}">
                    <a16:creationId xmlns:a16="http://schemas.microsoft.com/office/drawing/2014/main" id="{88CEC85B-9F6D-A7C6-E064-A565A34C55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8128" y="0"/>
                <a:ext cx="1028700" cy="1371600"/>
              </a:xfrm>
              <a:prstGeom prst="rect">
                <a:avLst/>
              </a:prstGeom>
            </p:spPr>
          </p:pic>
          <p:pic>
            <p:nvPicPr>
              <p:cNvPr id="52" name="Graphic 51">
                <a:extLst>
                  <a:ext uri="{FF2B5EF4-FFF2-40B4-BE49-F238E27FC236}">
                    <a16:creationId xmlns:a16="http://schemas.microsoft.com/office/drawing/2014/main" id="{18522393-2FFE-CF92-B1BA-542DA8A0EC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86464" y="0"/>
                <a:ext cx="1028700" cy="1371600"/>
              </a:xfrm>
              <a:prstGeom prst="rect">
                <a:avLst/>
              </a:prstGeom>
            </p:spPr>
          </p:pic>
          <p:pic>
            <p:nvPicPr>
              <p:cNvPr id="53" name="Graphic 52">
                <a:extLst>
                  <a:ext uri="{FF2B5EF4-FFF2-40B4-BE49-F238E27FC236}">
                    <a16:creationId xmlns:a16="http://schemas.microsoft.com/office/drawing/2014/main" id="{A7FDF557-1CFA-D1D0-7BDF-822A9C5DD0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15164" y="0"/>
                <a:ext cx="1028700" cy="1371600"/>
              </a:xfrm>
              <a:prstGeom prst="rect">
                <a:avLst/>
              </a:prstGeom>
            </p:spPr>
          </p:pic>
          <p:pic>
            <p:nvPicPr>
              <p:cNvPr id="54" name="Graphic 53">
                <a:extLst>
                  <a:ext uri="{FF2B5EF4-FFF2-40B4-BE49-F238E27FC236}">
                    <a16:creationId xmlns:a16="http://schemas.microsoft.com/office/drawing/2014/main" id="{D26797F3-0AA0-B9FC-0585-475DFD0FFBF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43500" y="0"/>
                <a:ext cx="1028700" cy="1371600"/>
              </a:xfrm>
              <a:prstGeom prst="rect">
                <a:avLst/>
              </a:prstGeom>
            </p:spPr>
          </p:pic>
          <p:pic>
            <p:nvPicPr>
              <p:cNvPr id="55" name="Graphic 54">
                <a:extLst>
                  <a:ext uri="{FF2B5EF4-FFF2-40B4-BE49-F238E27FC236}">
                    <a16:creationId xmlns:a16="http://schemas.microsoft.com/office/drawing/2014/main" id="{5B2B8F86-870E-B9BF-BB0E-AB221721B4A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71836" y="0"/>
                <a:ext cx="1028700" cy="1371600"/>
              </a:xfrm>
              <a:prstGeom prst="rect">
                <a:avLst/>
              </a:prstGeom>
            </p:spPr>
          </p:pic>
          <p:pic>
            <p:nvPicPr>
              <p:cNvPr id="56" name="Graphic 55">
                <a:extLst>
                  <a:ext uri="{FF2B5EF4-FFF2-40B4-BE49-F238E27FC236}">
                    <a16:creationId xmlns:a16="http://schemas.microsoft.com/office/drawing/2014/main" id="{4F471A4D-9E86-4780-3880-14F70839C34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00172" y="0"/>
                <a:ext cx="1028700" cy="1371600"/>
              </a:xfrm>
              <a:prstGeom prst="rect">
                <a:avLst/>
              </a:prstGeom>
            </p:spPr>
          </p:pic>
          <p:pic>
            <p:nvPicPr>
              <p:cNvPr id="57" name="Graphic 56">
                <a:extLst>
                  <a:ext uri="{FF2B5EF4-FFF2-40B4-BE49-F238E27FC236}">
                    <a16:creationId xmlns:a16="http://schemas.microsoft.com/office/drawing/2014/main" id="{7A82BFEA-AAAE-23BD-59B6-B53BBA852AB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228508" y="0"/>
                <a:ext cx="1028700" cy="1371600"/>
              </a:xfrm>
              <a:prstGeom prst="rect">
                <a:avLst/>
              </a:prstGeom>
            </p:spPr>
          </p:pic>
          <p:pic>
            <p:nvPicPr>
              <p:cNvPr id="58" name="Graphic 57">
                <a:extLst>
                  <a:ext uri="{FF2B5EF4-FFF2-40B4-BE49-F238E27FC236}">
                    <a16:creationId xmlns:a16="http://schemas.microsoft.com/office/drawing/2014/main" id="{964626FA-9E4C-B6BC-0E2A-5057F9B1DA0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256844" y="0"/>
                <a:ext cx="1028700" cy="1371600"/>
              </a:xfrm>
              <a:prstGeom prst="rect">
                <a:avLst/>
              </a:prstGeom>
            </p:spPr>
          </p:pic>
          <p:pic>
            <p:nvPicPr>
              <p:cNvPr id="59" name="Graphic 58">
                <a:extLst>
                  <a:ext uri="{FF2B5EF4-FFF2-40B4-BE49-F238E27FC236}">
                    <a16:creationId xmlns:a16="http://schemas.microsoft.com/office/drawing/2014/main" id="{E1EF1F5B-D188-B9D9-06D9-11F0B347F07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284816" y="0"/>
                <a:ext cx="1028700" cy="1371600"/>
              </a:xfrm>
              <a:prstGeom prst="rect">
                <a:avLst/>
              </a:prstGeom>
            </p:spPr>
          </p:pic>
        </p:grpSp>
        <p:grpSp>
          <p:nvGrpSpPr>
            <p:cNvPr id="6" name="Group 5">
              <a:extLst>
                <a:ext uri="{FF2B5EF4-FFF2-40B4-BE49-F238E27FC236}">
                  <a16:creationId xmlns:a16="http://schemas.microsoft.com/office/drawing/2014/main" id="{9F9548AC-1988-FEF3-900E-3C0AEA687D66}"/>
                </a:ext>
              </a:extLst>
            </p:cNvPr>
            <p:cNvGrpSpPr/>
            <p:nvPr/>
          </p:nvGrpSpPr>
          <p:grpSpPr>
            <a:xfrm>
              <a:off x="-5529" y="1371600"/>
              <a:ext cx="11315182" cy="1371600"/>
              <a:chOff x="-5529" y="1371600"/>
              <a:chExt cx="11315182" cy="1371600"/>
            </a:xfrm>
          </p:grpSpPr>
          <p:pic>
            <p:nvPicPr>
              <p:cNvPr id="38" name="Graphic 37">
                <a:extLst>
                  <a:ext uri="{FF2B5EF4-FFF2-40B4-BE49-F238E27FC236}">
                    <a16:creationId xmlns:a16="http://schemas.microsoft.com/office/drawing/2014/main" id="{F12D23DC-E4F4-4906-7027-FF4EEAC88B0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29" y="1371600"/>
                <a:ext cx="1028700" cy="1371600"/>
              </a:xfrm>
              <a:prstGeom prst="rect">
                <a:avLst/>
              </a:prstGeom>
            </p:spPr>
          </p:pic>
          <p:pic>
            <p:nvPicPr>
              <p:cNvPr id="39" name="Graphic 38">
                <a:extLst>
                  <a:ext uri="{FF2B5EF4-FFF2-40B4-BE49-F238E27FC236}">
                    <a16:creationId xmlns:a16="http://schemas.microsoft.com/office/drawing/2014/main" id="{1D2BC95F-4D29-7642-2BCD-98DBA321898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535" y="1371600"/>
                <a:ext cx="1028700" cy="1371600"/>
              </a:xfrm>
              <a:prstGeom prst="rect">
                <a:avLst/>
              </a:prstGeom>
            </p:spPr>
          </p:pic>
          <p:pic>
            <p:nvPicPr>
              <p:cNvPr id="40" name="Graphic 39">
                <a:extLst>
                  <a:ext uri="{FF2B5EF4-FFF2-40B4-BE49-F238E27FC236}">
                    <a16:creationId xmlns:a16="http://schemas.microsoft.com/office/drawing/2014/main" id="{EB413924-7CDA-98F7-134D-D290F4ACC93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51689" y="1371600"/>
                <a:ext cx="1028700" cy="1371600"/>
              </a:xfrm>
              <a:prstGeom prst="rect">
                <a:avLst/>
              </a:prstGeom>
            </p:spPr>
          </p:pic>
          <p:pic>
            <p:nvPicPr>
              <p:cNvPr id="41" name="Graphic 40">
                <a:extLst>
                  <a:ext uri="{FF2B5EF4-FFF2-40B4-BE49-F238E27FC236}">
                    <a16:creationId xmlns:a16="http://schemas.microsoft.com/office/drawing/2014/main" id="{0B158470-2AAE-BE78-1289-3422CE3F4AF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080116" y="1371600"/>
                <a:ext cx="1028700" cy="1371600"/>
              </a:xfrm>
              <a:prstGeom prst="rect">
                <a:avLst/>
              </a:prstGeom>
            </p:spPr>
          </p:pic>
          <p:pic>
            <p:nvPicPr>
              <p:cNvPr id="42" name="Graphic 41">
                <a:extLst>
                  <a:ext uri="{FF2B5EF4-FFF2-40B4-BE49-F238E27FC236}">
                    <a16:creationId xmlns:a16="http://schemas.microsoft.com/office/drawing/2014/main" id="{87AF7437-D7EC-D1F2-6F46-006E4F370F0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108770" y="1371600"/>
                <a:ext cx="1028700" cy="1371600"/>
              </a:xfrm>
              <a:prstGeom prst="rect">
                <a:avLst/>
              </a:prstGeom>
            </p:spPr>
          </p:pic>
          <p:pic>
            <p:nvPicPr>
              <p:cNvPr id="43" name="Graphic 42">
                <a:extLst>
                  <a:ext uri="{FF2B5EF4-FFF2-40B4-BE49-F238E27FC236}">
                    <a16:creationId xmlns:a16="http://schemas.microsoft.com/office/drawing/2014/main" id="{8A7719F2-BD96-177D-2651-34BD835853B5}"/>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137038" y="1371600"/>
                <a:ext cx="1028700" cy="1371600"/>
              </a:xfrm>
              <a:prstGeom prst="rect">
                <a:avLst/>
              </a:prstGeom>
            </p:spPr>
          </p:pic>
          <p:pic>
            <p:nvPicPr>
              <p:cNvPr id="44" name="Graphic 43">
                <a:extLst>
                  <a:ext uri="{FF2B5EF4-FFF2-40B4-BE49-F238E27FC236}">
                    <a16:creationId xmlns:a16="http://schemas.microsoft.com/office/drawing/2014/main" id="{1A27FD60-1D2D-895B-8089-EF08D3C8BA63}"/>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165544" y="1371600"/>
                <a:ext cx="1028700" cy="1371600"/>
              </a:xfrm>
              <a:prstGeom prst="rect">
                <a:avLst/>
              </a:prstGeom>
            </p:spPr>
          </p:pic>
          <p:pic>
            <p:nvPicPr>
              <p:cNvPr id="45" name="Graphic 44">
                <a:extLst>
                  <a:ext uri="{FF2B5EF4-FFF2-40B4-BE49-F238E27FC236}">
                    <a16:creationId xmlns:a16="http://schemas.microsoft.com/office/drawing/2014/main" id="{B60B029C-CFD0-0F5E-86BD-B7273FC98F7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193332" y="1371600"/>
                <a:ext cx="1028700" cy="1371600"/>
              </a:xfrm>
              <a:prstGeom prst="rect">
                <a:avLst/>
              </a:prstGeom>
            </p:spPr>
          </p:pic>
          <p:pic>
            <p:nvPicPr>
              <p:cNvPr id="46" name="Graphic 45">
                <a:extLst>
                  <a:ext uri="{FF2B5EF4-FFF2-40B4-BE49-F238E27FC236}">
                    <a16:creationId xmlns:a16="http://schemas.microsoft.com/office/drawing/2014/main" id="{8DDFA634-9AA9-EDC1-F181-E39F534DFCD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220712" y="1371600"/>
                <a:ext cx="1028700" cy="1371600"/>
              </a:xfrm>
              <a:prstGeom prst="rect">
                <a:avLst/>
              </a:prstGeom>
            </p:spPr>
          </p:pic>
          <p:pic>
            <p:nvPicPr>
              <p:cNvPr id="47" name="Graphic 46">
                <a:extLst>
                  <a:ext uri="{FF2B5EF4-FFF2-40B4-BE49-F238E27FC236}">
                    <a16:creationId xmlns:a16="http://schemas.microsoft.com/office/drawing/2014/main" id="{C604B70C-C143-9991-8A85-72F8AB1A2C98}"/>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9250359" y="1371600"/>
                <a:ext cx="1028700" cy="1371600"/>
              </a:xfrm>
              <a:prstGeom prst="rect">
                <a:avLst/>
              </a:prstGeom>
            </p:spPr>
          </p:pic>
          <p:pic>
            <p:nvPicPr>
              <p:cNvPr id="48" name="Graphic 47">
                <a:extLst>
                  <a:ext uri="{FF2B5EF4-FFF2-40B4-BE49-F238E27FC236}">
                    <a16:creationId xmlns:a16="http://schemas.microsoft.com/office/drawing/2014/main" id="{F5983F7E-F395-594F-85E4-BADF7CE9490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0280953" y="1371600"/>
                <a:ext cx="1028700" cy="1371600"/>
              </a:xfrm>
              <a:prstGeom prst="rect">
                <a:avLst/>
              </a:prstGeom>
            </p:spPr>
          </p:pic>
        </p:grpSp>
        <p:pic>
          <p:nvPicPr>
            <p:cNvPr id="7" name="Graphic 6">
              <a:extLst>
                <a:ext uri="{FF2B5EF4-FFF2-40B4-BE49-F238E27FC236}">
                  <a16:creationId xmlns:a16="http://schemas.microsoft.com/office/drawing/2014/main" id="{DB670C3B-84D6-A17D-2C50-9F932A2D9F0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5529" y="2743200"/>
              <a:ext cx="1028700" cy="1371600"/>
            </a:xfrm>
            <a:prstGeom prst="rect">
              <a:avLst/>
            </a:prstGeom>
          </p:spPr>
        </p:pic>
        <p:pic>
          <p:nvPicPr>
            <p:cNvPr id="11" name="Graphic 10">
              <a:extLst>
                <a:ext uri="{FF2B5EF4-FFF2-40B4-BE49-F238E27FC236}">
                  <a16:creationId xmlns:a16="http://schemas.microsoft.com/office/drawing/2014/main" id="{BBDC9797-A1F3-93A0-C58A-ECB9CD8E0A31}"/>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022890" y="2743200"/>
              <a:ext cx="1028700" cy="1371600"/>
            </a:xfrm>
            <a:prstGeom prst="rect">
              <a:avLst/>
            </a:prstGeom>
          </p:spPr>
        </p:pic>
        <p:pic>
          <p:nvPicPr>
            <p:cNvPr id="16" name="Graphic 15">
              <a:extLst>
                <a:ext uri="{FF2B5EF4-FFF2-40B4-BE49-F238E27FC236}">
                  <a16:creationId xmlns:a16="http://schemas.microsoft.com/office/drawing/2014/main" id="{7DD7234A-F7F9-2BF7-A172-439D7BEF7B73}"/>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2044129" y="2743200"/>
              <a:ext cx="1028700" cy="1371600"/>
            </a:xfrm>
            <a:prstGeom prst="rect">
              <a:avLst/>
            </a:prstGeom>
          </p:spPr>
        </p:pic>
        <p:pic>
          <p:nvPicPr>
            <p:cNvPr id="18" name="Graphic 17">
              <a:extLst>
                <a:ext uri="{FF2B5EF4-FFF2-40B4-BE49-F238E27FC236}">
                  <a16:creationId xmlns:a16="http://schemas.microsoft.com/office/drawing/2014/main" id="{EC32CBD8-00AF-2AD4-831E-22F2CBB42BEC}"/>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3073193" y="2743200"/>
              <a:ext cx="1028700" cy="1371600"/>
            </a:xfrm>
            <a:prstGeom prst="rect">
              <a:avLst/>
            </a:prstGeom>
          </p:spPr>
        </p:pic>
        <p:pic>
          <p:nvPicPr>
            <p:cNvPr id="20" name="Graphic 19">
              <a:extLst>
                <a:ext uri="{FF2B5EF4-FFF2-40B4-BE49-F238E27FC236}">
                  <a16:creationId xmlns:a16="http://schemas.microsoft.com/office/drawing/2014/main" id="{41783D75-78E2-3EFC-E78A-808E571D7FA4}"/>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4102257" y="2743200"/>
              <a:ext cx="1028700" cy="1371600"/>
            </a:xfrm>
            <a:prstGeom prst="rect">
              <a:avLst/>
            </a:prstGeom>
          </p:spPr>
        </p:pic>
        <p:pic>
          <p:nvPicPr>
            <p:cNvPr id="22" name="Graphic 21">
              <a:extLst>
                <a:ext uri="{FF2B5EF4-FFF2-40B4-BE49-F238E27FC236}">
                  <a16:creationId xmlns:a16="http://schemas.microsoft.com/office/drawing/2014/main" id="{16DE296B-F0F6-140C-4861-8796F278EA5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5128192" y="2743200"/>
              <a:ext cx="1041587" cy="1371600"/>
            </a:xfrm>
            <a:prstGeom prst="rect">
              <a:avLst/>
            </a:prstGeom>
          </p:spPr>
        </p:pic>
        <p:pic>
          <p:nvPicPr>
            <p:cNvPr id="23" name="Graphic 22">
              <a:extLst>
                <a:ext uri="{FF2B5EF4-FFF2-40B4-BE49-F238E27FC236}">
                  <a16:creationId xmlns:a16="http://schemas.microsoft.com/office/drawing/2014/main" id="{D502DCA1-40D9-F2FE-EC56-4450640B899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6163535" y="2743200"/>
              <a:ext cx="1028700" cy="1371600"/>
            </a:xfrm>
            <a:prstGeom prst="rect">
              <a:avLst/>
            </a:prstGeom>
          </p:spPr>
        </p:pic>
        <p:pic>
          <p:nvPicPr>
            <p:cNvPr id="24" name="Graphic 23">
              <a:extLst>
                <a:ext uri="{FF2B5EF4-FFF2-40B4-BE49-F238E27FC236}">
                  <a16:creationId xmlns:a16="http://schemas.microsoft.com/office/drawing/2014/main" id="{3193DB64-BEA7-62F8-533B-03A802DEA40C}"/>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7191065" y="2743200"/>
              <a:ext cx="1028700" cy="1371600"/>
            </a:xfrm>
            <a:prstGeom prst="rect">
              <a:avLst/>
            </a:prstGeom>
          </p:spPr>
        </p:pic>
        <p:pic>
          <p:nvPicPr>
            <p:cNvPr id="25" name="Graphic 24">
              <a:extLst>
                <a:ext uri="{FF2B5EF4-FFF2-40B4-BE49-F238E27FC236}">
                  <a16:creationId xmlns:a16="http://schemas.microsoft.com/office/drawing/2014/main" id="{C2F88A34-D7E8-BAFC-90AE-9E5F913D1CD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8221732" y="2743200"/>
              <a:ext cx="1028700" cy="1371600"/>
            </a:xfrm>
            <a:prstGeom prst="rect">
              <a:avLst/>
            </a:prstGeom>
          </p:spPr>
        </p:pic>
        <p:pic>
          <p:nvPicPr>
            <p:cNvPr id="26" name="Graphic 25">
              <a:extLst>
                <a:ext uri="{FF2B5EF4-FFF2-40B4-BE49-F238E27FC236}">
                  <a16:creationId xmlns:a16="http://schemas.microsoft.com/office/drawing/2014/main" id="{0DD39F5E-F3A7-BC07-FB3E-037D6DD3F70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9250846" y="2743200"/>
              <a:ext cx="1028700" cy="1371600"/>
            </a:xfrm>
            <a:prstGeom prst="rect">
              <a:avLst/>
            </a:prstGeom>
          </p:spPr>
        </p:pic>
        <p:pic>
          <p:nvPicPr>
            <p:cNvPr id="27" name="Graphic 26">
              <a:extLst>
                <a:ext uri="{FF2B5EF4-FFF2-40B4-BE49-F238E27FC236}">
                  <a16:creationId xmlns:a16="http://schemas.microsoft.com/office/drawing/2014/main" id="{D9E1D803-1671-BF00-72A1-2294A4236D66}"/>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0279287" y="2743200"/>
              <a:ext cx="1028700" cy="1371600"/>
            </a:xfrm>
            <a:prstGeom prst="rect">
              <a:avLst/>
            </a:prstGeom>
          </p:spPr>
        </p:pic>
        <p:pic>
          <p:nvPicPr>
            <p:cNvPr id="28" name="Graphic 27">
              <a:extLst>
                <a:ext uri="{FF2B5EF4-FFF2-40B4-BE49-F238E27FC236}">
                  <a16:creationId xmlns:a16="http://schemas.microsoft.com/office/drawing/2014/main" id="{3C478733-54FB-B2DA-0784-D3CF9AB03DB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934" y="4114800"/>
              <a:ext cx="1028700" cy="1371600"/>
            </a:xfrm>
            <a:prstGeom prst="rect">
              <a:avLst/>
            </a:prstGeom>
          </p:spPr>
        </p:pic>
        <p:pic>
          <p:nvPicPr>
            <p:cNvPr id="29" name="Graphic 28">
              <a:extLst>
                <a:ext uri="{FF2B5EF4-FFF2-40B4-BE49-F238E27FC236}">
                  <a16:creationId xmlns:a16="http://schemas.microsoft.com/office/drawing/2014/main" id="{83F37494-9BB7-9E11-235E-337588DD0677}"/>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1021221" y="4114800"/>
              <a:ext cx="1028700" cy="1371600"/>
            </a:xfrm>
            <a:prstGeom prst="rect">
              <a:avLst/>
            </a:prstGeom>
          </p:spPr>
        </p:pic>
        <p:pic>
          <p:nvPicPr>
            <p:cNvPr id="30" name="Graphic 29">
              <a:extLst>
                <a:ext uri="{FF2B5EF4-FFF2-40B4-BE49-F238E27FC236}">
                  <a16:creationId xmlns:a16="http://schemas.microsoft.com/office/drawing/2014/main" id="{2C2AC163-7419-1540-E455-CA4E8E1DCDE4}"/>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046287" y="4114800"/>
              <a:ext cx="1028700" cy="1371600"/>
            </a:xfrm>
            <a:prstGeom prst="rect">
              <a:avLst/>
            </a:prstGeom>
          </p:spPr>
        </p:pic>
        <p:pic>
          <p:nvPicPr>
            <p:cNvPr id="31" name="Graphic 30">
              <a:extLst>
                <a:ext uri="{FF2B5EF4-FFF2-40B4-BE49-F238E27FC236}">
                  <a16:creationId xmlns:a16="http://schemas.microsoft.com/office/drawing/2014/main" id="{05A9B9BF-4EBA-A70C-4ADE-EAD928CE117E}"/>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3073644" y="4114800"/>
              <a:ext cx="1028700" cy="1371600"/>
            </a:xfrm>
            <a:prstGeom prst="rect">
              <a:avLst/>
            </a:prstGeom>
          </p:spPr>
        </p:pic>
        <p:pic>
          <p:nvPicPr>
            <p:cNvPr id="32" name="Graphic 31">
              <a:extLst>
                <a:ext uri="{FF2B5EF4-FFF2-40B4-BE49-F238E27FC236}">
                  <a16:creationId xmlns:a16="http://schemas.microsoft.com/office/drawing/2014/main" id="{6924672D-46AF-2832-7A2F-5CFB5387754F}"/>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4103027" y="4114800"/>
              <a:ext cx="1028700" cy="1371600"/>
            </a:xfrm>
            <a:prstGeom prst="rect">
              <a:avLst/>
            </a:prstGeom>
          </p:spPr>
        </p:pic>
        <p:pic>
          <p:nvPicPr>
            <p:cNvPr id="33" name="Graphic 32">
              <a:extLst>
                <a:ext uri="{FF2B5EF4-FFF2-40B4-BE49-F238E27FC236}">
                  <a16:creationId xmlns:a16="http://schemas.microsoft.com/office/drawing/2014/main" id="{6C4BB5DB-137D-4862-DAB4-4864EFED35C3}"/>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5131847" y="4114800"/>
              <a:ext cx="1028700" cy="1371600"/>
            </a:xfrm>
            <a:prstGeom prst="rect">
              <a:avLst/>
            </a:prstGeom>
          </p:spPr>
        </p:pic>
        <p:pic>
          <p:nvPicPr>
            <p:cNvPr id="34" name="Graphic 33">
              <a:extLst>
                <a:ext uri="{FF2B5EF4-FFF2-40B4-BE49-F238E27FC236}">
                  <a16:creationId xmlns:a16="http://schemas.microsoft.com/office/drawing/2014/main" id="{9DB93793-3FD9-59CC-7542-500284A3E3FF}"/>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6157669" y="4114800"/>
              <a:ext cx="1037957" cy="1371600"/>
            </a:xfrm>
            <a:prstGeom prst="rect">
              <a:avLst/>
            </a:prstGeom>
          </p:spPr>
        </p:pic>
        <p:pic>
          <p:nvPicPr>
            <p:cNvPr id="35" name="Graphic 34">
              <a:extLst>
                <a:ext uri="{FF2B5EF4-FFF2-40B4-BE49-F238E27FC236}">
                  <a16:creationId xmlns:a16="http://schemas.microsoft.com/office/drawing/2014/main" id="{37CB5087-91C0-D3CC-9F0C-7DA9D40736B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7191515" y="4114800"/>
              <a:ext cx="1028700" cy="1371600"/>
            </a:xfrm>
            <a:prstGeom prst="rect">
              <a:avLst/>
            </a:prstGeom>
          </p:spPr>
        </p:pic>
        <p:pic>
          <p:nvPicPr>
            <p:cNvPr id="36" name="Graphic 35">
              <a:extLst>
                <a:ext uri="{FF2B5EF4-FFF2-40B4-BE49-F238E27FC236}">
                  <a16:creationId xmlns:a16="http://schemas.microsoft.com/office/drawing/2014/main" id="{CFD8F873-1C29-A2C5-E300-867ABC3983A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8213520" y="4114800"/>
              <a:ext cx="1028700" cy="1371600"/>
            </a:xfrm>
            <a:prstGeom prst="rect">
              <a:avLst/>
            </a:prstGeom>
          </p:spPr>
        </p:pic>
        <p:pic>
          <p:nvPicPr>
            <p:cNvPr id="37" name="Graphic 36">
              <a:extLst>
                <a:ext uri="{FF2B5EF4-FFF2-40B4-BE49-F238E27FC236}">
                  <a16:creationId xmlns:a16="http://schemas.microsoft.com/office/drawing/2014/main" id="{74BC3533-6CD2-ED3A-F6E6-2845A63C0265}"/>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9241050" y="4114800"/>
              <a:ext cx="1038833" cy="1371600"/>
            </a:xfrm>
            <a:prstGeom prst="rect">
              <a:avLst/>
            </a:prstGeom>
          </p:spPr>
        </p:pic>
      </p:grpSp>
    </p:spTree>
    <p:extLst>
      <p:ext uri="{BB962C8B-B14F-4D97-AF65-F5344CB8AC3E}">
        <p14:creationId xmlns:p14="http://schemas.microsoft.com/office/powerpoint/2010/main" val="2662003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idx="4294967295"/>
          </p:nvPr>
        </p:nvSpPr>
        <p:spPr>
          <a:xfrm>
            <a:off x="862476" y="331586"/>
            <a:ext cx="10467046" cy="6027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Segoe UI" panose="020B0502040204020203" pitchFamily="34" charset="0"/>
                <a:ea typeface="+mn-ea"/>
                <a:cs typeface="+mn-cs"/>
              </a:rPr>
              <a:t>Children’s Rights</a:t>
            </a:r>
          </a:p>
        </p:txBody>
      </p:sp>
      <p:sp>
        <p:nvSpPr>
          <p:cNvPr id="4" name="TextBox 3">
            <a:extLst>
              <a:ext uri="{FF2B5EF4-FFF2-40B4-BE49-F238E27FC236}">
                <a16:creationId xmlns:a16="http://schemas.microsoft.com/office/drawing/2014/main" id="{5A636568-4671-D513-3F19-65CFDC9A2A71}"/>
              </a:ext>
            </a:extLst>
          </p:cNvPr>
          <p:cNvSpPr txBox="1"/>
          <p:nvPr/>
        </p:nvSpPr>
        <p:spPr>
          <a:xfrm>
            <a:off x="862476" y="1110831"/>
            <a:ext cx="10868666" cy="1015663"/>
          </a:xfrm>
          <a:prstGeom prst="rect">
            <a:avLst/>
          </a:prstGeom>
          <a:noFill/>
        </p:spPr>
        <p:txBody>
          <a:bodyPr wrap="square" rtlCol="0">
            <a:spAutoFit/>
          </a:bodyPr>
          <a:lstStyle/>
          <a:p>
            <a:r>
              <a:rPr lang="en-GB" sz="2000">
                <a:latin typeface="Segoe UI" panose="020B0502040204020203" pitchFamily="34" charset="0"/>
              </a:rPr>
              <a:t>We want all adults to make sure that your views and opinions are considered and taken seriously.   It is very important that young people are listened to in all matters that affect them – it is your </a:t>
            </a:r>
            <a:r>
              <a:rPr lang="en-GB" sz="2000" b="1">
                <a:latin typeface="Segoe UI" panose="020B0502040204020203" pitchFamily="34" charset="0"/>
              </a:rPr>
              <a:t>right!</a:t>
            </a:r>
          </a:p>
        </p:txBody>
      </p:sp>
      <p:pic>
        <p:nvPicPr>
          <p:cNvPr id="2" name="Online Media 1" title="Children’s Rights and the UNCRC in Scotland: An exploration of rights in our communities">
            <a:hlinkClick r:id="" action="ppaction://media"/>
            <a:extLst>
              <a:ext uri="{FF2B5EF4-FFF2-40B4-BE49-F238E27FC236}">
                <a16:creationId xmlns:a16="http://schemas.microsoft.com/office/drawing/2014/main" id="{633A4A0F-A8D7-456C-116A-6BA1CF65A758}"/>
              </a:ext>
            </a:extLst>
          </p:cNvPr>
          <p:cNvPicPr>
            <a:picLocks noRot="1" noChangeAspect="1"/>
          </p:cNvPicPr>
          <p:nvPr>
            <a:videoFile r:link="rId1"/>
          </p:nvPr>
        </p:nvPicPr>
        <p:blipFill>
          <a:blip r:embed="rId4"/>
          <a:stretch>
            <a:fillRect/>
          </a:stretch>
        </p:blipFill>
        <p:spPr>
          <a:xfrm>
            <a:off x="2417647" y="2303010"/>
            <a:ext cx="7356703" cy="4156538"/>
          </a:xfrm>
          <a:prstGeom prst="rect">
            <a:avLst/>
          </a:prstGeom>
        </p:spPr>
      </p:pic>
      <p:sp>
        <p:nvSpPr>
          <p:cNvPr id="3" name="TextBox 2">
            <a:extLst>
              <a:ext uri="{FF2B5EF4-FFF2-40B4-BE49-F238E27FC236}">
                <a16:creationId xmlns:a16="http://schemas.microsoft.com/office/drawing/2014/main" id="{2217CC45-1C7A-C856-FE70-A30D121FB311}"/>
              </a:ext>
            </a:extLst>
          </p:cNvPr>
          <p:cNvSpPr txBox="1"/>
          <p:nvPr/>
        </p:nvSpPr>
        <p:spPr>
          <a:xfrm>
            <a:off x="3836019" y="6519446"/>
            <a:ext cx="8247953" cy="338554"/>
          </a:xfrm>
          <a:prstGeom prst="rect">
            <a:avLst/>
          </a:prstGeom>
          <a:noFill/>
        </p:spPr>
        <p:txBody>
          <a:bodyPr wrap="square" rtlCol="0">
            <a:spAutoFit/>
          </a:bodyPr>
          <a:lstStyle/>
          <a:p>
            <a:pPr algn="r"/>
            <a:r>
              <a:rPr lang="en-GB" sz="1600"/>
              <a:t>Video from Scottish Government - </a:t>
            </a:r>
            <a:r>
              <a:rPr lang="en-GB" sz="1600" i="0">
                <a:effectLst/>
              </a:rPr>
              <a:t>Children’s Rights and the UNCRC in Scotland</a:t>
            </a:r>
          </a:p>
        </p:txBody>
      </p:sp>
    </p:spTree>
    <p:extLst>
      <p:ext uri="{BB962C8B-B14F-4D97-AF65-F5344CB8AC3E}">
        <p14:creationId xmlns:p14="http://schemas.microsoft.com/office/powerpoint/2010/main" val="28840842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7">
            <a:extLst>
              <a:ext uri="{FF2B5EF4-FFF2-40B4-BE49-F238E27FC236}">
                <a16:creationId xmlns:a16="http://schemas.microsoft.com/office/drawing/2014/main" id="{2A8DF985-302D-3C39-86E2-12E28237DC84}"/>
              </a:ext>
            </a:extLst>
          </p:cNvPr>
          <p:cNvSpPr/>
          <p:nvPr/>
        </p:nvSpPr>
        <p:spPr>
          <a:xfrm>
            <a:off x="743843" y="2048717"/>
            <a:ext cx="3604171" cy="4452095"/>
          </a:xfrm>
          <a:prstGeom prst="rect">
            <a:avLst/>
          </a:prstGeom>
          <a:solidFill>
            <a:srgbClr val="D536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2100" b="1" u="sng">
                <a:solidFill>
                  <a:schemeClr val="bg1"/>
                </a:solidFill>
                <a:cs typeface="Arial" panose="020B0604020202020204" pitchFamily="34" charset="0"/>
              </a:rPr>
              <a:t>Article 3</a:t>
            </a:r>
          </a:p>
          <a:p>
            <a:r>
              <a:rPr lang="en-GB" sz="2100" b="1">
                <a:solidFill>
                  <a:schemeClr val="bg1"/>
                </a:solidFill>
                <a:cs typeface="Arial" panose="020B0604020202020204" pitchFamily="34" charset="0"/>
              </a:rPr>
              <a:t>Best interests </a:t>
            </a:r>
          </a:p>
          <a:p>
            <a:r>
              <a:rPr lang="en-GB" sz="2100" b="1">
                <a:solidFill>
                  <a:schemeClr val="bg1"/>
                </a:solidFill>
                <a:cs typeface="Arial" panose="020B0604020202020204" pitchFamily="34" charset="0"/>
              </a:rPr>
              <a:t>of the child </a:t>
            </a:r>
          </a:p>
          <a:p>
            <a:endParaRPr lang="en-GB" sz="2100" b="1">
              <a:solidFill>
                <a:schemeClr val="bg1"/>
              </a:solidFill>
              <a:cs typeface="Arial" panose="020B0604020202020204" pitchFamily="34" charset="0"/>
            </a:endParaRPr>
          </a:p>
          <a:p>
            <a:r>
              <a:rPr lang="en-GB" sz="2100">
                <a:solidFill>
                  <a:schemeClr val="bg1"/>
                </a:solidFill>
                <a:cs typeface="Arial" panose="020B0604020202020204" pitchFamily="34" charset="0"/>
              </a:rPr>
              <a:t>The best interests of the child must be a top priority in all decisions and actions that affect children.</a:t>
            </a:r>
          </a:p>
        </p:txBody>
      </p:sp>
      <p:sp>
        <p:nvSpPr>
          <p:cNvPr id="11" name="Rounded Rectangle 7">
            <a:extLst>
              <a:ext uri="{FF2B5EF4-FFF2-40B4-BE49-F238E27FC236}">
                <a16:creationId xmlns:a16="http://schemas.microsoft.com/office/drawing/2014/main" id="{4338D58B-0AED-B5F7-5A08-0A962B77E980}"/>
              </a:ext>
            </a:extLst>
          </p:cNvPr>
          <p:cNvSpPr/>
          <p:nvPr/>
        </p:nvSpPr>
        <p:spPr>
          <a:xfrm>
            <a:off x="4339679" y="2048718"/>
            <a:ext cx="3604171" cy="4452095"/>
          </a:xfrm>
          <a:prstGeom prst="rect">
            <a:avLst/>
          </a:prstGeom>
          <a:solidFill>
            <a:srgbClr val="268F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2100" b="1" u="sng">
                <a:solidFill>
                  <a:schemeClr val="bg1"/>
                </a:solidFill>
              </a:rPr>
              <a:t>Article  12</a:t>
            </a:r>
          </a:p>
          <a:p>
            <a:r>
              <a:rPr lang="en-GB" sz="2100" b="1">
                <a:solidFill>
                  <a:schemeClr val="bg1"/>
                </a:solidFill>
              </a:rPr>
              <a:t>Respect for </a:t>
            </a:r>
          </a:p>
          <a:p>
            <a:r>
              <a:rPr lang="en-GB" sz="2100" b="1">
                <a:solidFill>
                  <a:schemeClr val="bg1"/>
                </a:solidFill>
              </a:rPr>
              <a:t>views of child</a:t>
            </a:r>
          </a:p>
          <a:p>
            <a:endParaRPr lang="en-GB" sz="2100" b="1">
              <a:solidFill>
                <a:schemeClr val="bg1"/>
              </a:solidFill>
            </a:endParaRPr>
          </a:p>
          <a:p>
            <a:r>
              <a:rPr lang="en-GB" sz="2100">
                <a:solidFill>
                  <a:schemeClr val="bg1"/>
                </a:solidFill>
                <a:cs typeface="Arial" panose="020B0604020202020204" pitchFamily="34" charset="0"/>
              </a:rPr>
              <a:t>Every child has the right to express their views, feelings and wishes in all matters affecting them, and to have their views considered and taken seriously.</a:t>
            </a:r>
          </a:p>
        </p:txBody>
      </p:sp>
      <p:sp>
        <p:nvSpPr>
          <p:cNvPr id="10" name="Rounded Rectangle 7">
            <a:extLst>
              <a:ext uri="{FF2B5EF4-FFF2-40B4-BE49-F238E27FC236}">
                <a16:creationId xmlns:a16="http://schemas.microsoft.com/office/drawing/2014/main" id="{829AFF55-8B90-7584-A4E5-ECFEF6F29EC4}"/>
              </a:ext>
            </a:extLst>
          </p:cNvPr>
          <p:cNvSpPr/>
          <p:nvPr/>
        </p:nvSpPr>
        <p:spPr>
          <a:xfrm>
            <a:off x="7943850" y="2048717"/>
            <a:ext cx="3637509" cy="4452095"/>
          </a:xfrm>
          <a:prstGeom prst="rect">
            <a:avLst/>
          </a:prstGeom>
          <a:solidFill>
            <a:srgbClr val="003B4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2100" b="1" u="sng">
                <a:solidFill>
                  <a:schemeClr val="bg1"/>
                </a:solidFill>
                <a:cs typeface="Arial" panose="020B0604020202020204" pitchFamily="34" charset="0"/>
              </a:rPr>
              <a:t>Article 13</a:t>
            </a:r>
          </a:p>
          <a:p>
            <a:r>
              <a:rPr lang="en-GB" sz="2100" b="1">
                <a:solidFill>
                  <a:schemeClr val="bg1"/>
                </a:solidFill>
                <a:cs typeface="Arial" panose="020B0604020202020204" pitchFamily="34" charset="0"/>
              </a:rPr>
              <a:t>Freedom of </a:t>
            </a:r>
          </a:p>
          <a:p>
            <a:r>
              <a:rPr lang="en-GB" sz="2100" b="1">
                <a:solidFill>
                  <a:schemeClr val="bg1"/>
                </a:solidFill>
                <a:cs typeface="Arial" panose="020B0604020202020204" pitchFamily="34" charset="0"/>
              </a:rPr>
              <a:t>expression</a:t>
            </a:r>
          </a:p>
          <a:p>
            <a:r>
              <a:rPr lang="en-GB" sz="2100">
                <a:solidFill>
                  <a:schemeClr val="bg1"/>
                </a:solidFill>
                <a:cs typeface="Arial" panose="020B0604020202020204" pitchFamily="34" charset="0"/>
              </a:rPr>
              <a:t> </a:t>
            </a:r>
          </a:p>
          <a:p>
            <a:r>
              <a:rPr lang="en-GB" sz="2100">
                <a:solidFill>
                  <a:schemeClr val="bg1"/>
                </a:solidFill>
                <a:cs typeface="Arial" panose="020B0604020202020204" pitchFamily="34" charset="0"/>
              </a:rPr>
              <a:t>Every child must be free to express their thoughts and opinions and to access all kinds of information, as long as it is within the law.</a:t>
            </a:r>
          </a:p>
        </p:txBody>
      </p:sp>
      <p:sp>
        <p:nvSpPr>
          <p:cNvPr id="12" name="TextBox 11">
            <a:extLst>
              <a:ext uri="{FF2B5EF4-FFF2-40B4-BE49-F238E27FC236}">
                <a16:creationId xmlns:a16="http://schemas.microsoft.com/office/drawing/2014/main" id="{760D4F75-58EC-4D1C-317B-A76E9382F87D}"/>
              </a:ext>
            </a:extLst>
          </p:cNvPr>
          <p:cNvSpPr txBox="1"/>
          <p:nvPr/>
        </p:nvSpPr>
        <p:spPr>
          <a:xfrm>
            <a:off x="743843" y="1271133"/>
            <a:ext cx="11479758" cy="461665"/>
          </a:xfrm>
          <a:prstGeom prst="rect">
            <a:avLst/>
          </a:prstGeom>
          <a:noFill/>
        </p:spPr>
        <p:txBody>
          <a:bodyPr wrap="square">
            <a:spAutoFit/>
          </a:bodyPr>
          <a:lstStyle/>
          <a:p>
            <a:r>
              <a:rPr lang="en-GB" sz="2400">
                <a:cs typeface="Arial" panose="020B0604020202020204" pitchFamily="34" charset="0"/>
              </a:rPr>
              <a:t>Here are three specific articles from the UNCRC </a:t>
            </a:r>
          </a:p>
        </p:txBody>
      </p:sp>
      <p:sp>
        <p:nvSpPr>
          <p:cNvPr id="14" name="TextBox 10">
            <a:extLst>
              <a:ext uri="{FF2B5EF4-FFF2-40B4-BE49-F238E27FC236}">
                <a16:creationId xmlns:a16="http://schemas.microsoft.com/office/drawing/2014/main" id="{5809541B-6B04-3E75-7975-ADE76FBE3B59}"/>
              </a:ext>
            </a:extLst>
          </p:cNvPr>
          <p:cNvSpPr txBox="1">
            <a:spLocks noGrp="1"/>
          </p:cNvSpPr>
          <p:nvPr>
            <p:ph type="title"/>
          </p:nvPr>
        </p:nvSpPr>
        <p:spPr>
          <a:xfrm>
            <a:off x="838200" y="483787"/>
            <a:ext cx="10515600" cy="4714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n-lt"/>
                <a:ea typeface="+mn-ea"/>
                <a:cs typeface="+mn-cs"/>
              </a:rPr>
              <a:t>Children’s Rights</a:t>
            </a:r>
          </a:p>
        </p:txBody>
      </p:sp>
      <p:pic>
        <p:nvPicPr>
          <p:cNvPr id="3" name="Graphic 2">
            <a:extLst>
              <a:ext uri="{FF2B5EF4-FFF2-40B4-BE49-F238E27FC236}">
                <a16:creationId xmlns:a16="http://schemas.microsoft.com/office/drawing/2014/main" id="{74012A21-27E6-65C1-FFBC-303A0121B20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l="17604" b="33375"/>
          <a:stretch/>
        </p:blipFill>
        <p:spPr>
          <a:xfrm>
            <a:off x="6663780" y="2048718"/>
            <a:ext cx="1280070" cy="1251696"/>
          </a:xfrm>
          <a:prstGeom prst="rect">
            <a:avLst/>
          </a:prstGeom>
        </p:spPr>
      </p:pic>
      <p:pic>
        <p:nvPicPr>
          <p:cNvPr id="4" name="Graphic 3">
            <a:extLst>
              <a:ext uri="{FF2B5EF4-FFF2-40B4-BE49-F238E27FC236}">
                <a16:creationId xmlns:a16="http://schemas.microsoft.com/office/drawing/2014/main" id="{EFCDD8B2-4D6F-3825-4C2B-4D0498CC196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l="17044" b="32922"/>
          <a:stretch/>
        </p:blipFill>
        <p:spPr>
          <a:xfrm>
            <a:off x="10301289" y="2177305"/>
            <a:ext cx="1280070" cy="1251695"/>
          </a:xfrm>
          <a:prstGeom prst="rect">
            <a:avLst/>
          </a:prstGeom>
        </p:spPr>
      </p:pic>
      <p:pic>
        <p:nvPicPr>
          <p:cNvPr id="2" name="Graphic 1">
            <a:extLst>
              <a:ext uri="{FF2B5EF4-FFF2-40B4-BE49-F238E27FC236}">
                <a16:creationId xmlns:a16="http://schemas.microsoft.com/office/drawing/2014/main" id="{71419DA6-CEB8-F192-1D00-015AE351F0D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l="16332" b="32346"/>
          <a:stretch/>
        </p:blipFill>
        <p:spPr>
          <a:xfrm>
            <a:off x="3067944" y="2048718"/>
            <a:ext cx="1280070" cy="1251696"/>
          </a:xfrm>
          <a:prstGeom prst="rect">
            <a:avLst/>
          </a:prstGeom>
        </p:spPr>
      </p:pic>
      <p:sp>
        <p:nvSpPr>
          <p:cNvPr id="5" name="Rectangle: Rounded Corners 4">
            <a:extLst>
              <a:ext uri="{FF2B5EF4-FFF2-40B4-BE49-F238E27FC236}">
                <a16:creationId xmlns:a16="http://schemas.microsoft.com/office/drawing/2014/main" id="{23F7A38F-E492-C617-A07C-F193A84CABFC}"/>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a:t>
            </a:r>
          </a:p>
        </p:txBody>
      </p:sp>
    </p:spTree>
    <p:extLst>
      <p:ext uri="{BB962C8B-B14F-4D97-AF65-F5344CB8AC3E}">
        <p14:creationId xmlns:p14="http://schemas.microsoft.com/office/powerpoint/2010/main" val="183666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2685972" y="811890"/>
            <a:ext cx="6978805" cy="652756"/>
          </a:xfrm>
        </p:spPr>
        <p:txBody>
          <a:bodyPr>
            <a:noAutofit/>
          </a:bodyPr>
          <a:lstStyle/>
          <a:p>
            <a:r>
              <a:rPr lang="en-GB" sz="4000" b="1">
                <a:latin typeface="Segoe UI" panose="020B0502040204020203" pitchFamily="34" charset="0"/>
              </a:rPr>
              <a:t>Why are rights important?</a:t>
            </a:r>
          </a:p>
        </p:txBody>
      </p:sp>
      <p:pic>
        <p:nvPicPr>
          <p:cNvPr id="3" name="Picture 2" descr="The UNCRC Convention on the rights of the child logo">
            <a:extLst>
              <a:ext uri="{FF2B5EF4-FFF2-40B4-BE49-F238E27FC236}">
                <a16:creationId xmlns:a16="http://schemas.microsoft.com/office/drawing/2014/main" id="{1A419E62-3163-B3CF-9FCB-9F497E0881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80804" y="3576304"/>
            <a:ext cx="5189140" cy="2286402"/>
          </a:xfrm>
          <a:prstGeom prst="rect">
            <a:avLst/>
          </a:prstGeom>
        </p:spPr>
      </p:pic>
      <p:sp>
        <p:nvSpPr>
          <p:cNvPr id="6" name="Content Placeholder 3">
            <a:extLst>
              <a:ext uri="{FF2B5EF4-FFF2-40B4-BE49-F238E27FC236}">
                <a16:creationId xmlns:a16="http://schemas.microsoft.com/office/drawing/2014/main" id="{9BEFDAB5-195F-48C0-53CD-2BBA1449E391}"/>
              </a:ext>
            </a:extLst>
          </p:cNvPr>
          <p:cNvSpPr>
            <a:spLocks noGrp="1"/>
          </p:cNvSpPr>
          <p:nvPr>
            <p:ph idx="1"/>
          </p:nvPr>
        </p:nvSpPr>
        <p:spPr>
          <a:xfrm>
            <a:off x="1541656" y="1973584"/>
            <a:ext cx="9108688" cy="1835851"/>
          </a:xfrm>
        </p:spPr>
        <p:txBody>
          <a:bodyPr>
            <a:noAutofit/>
          </a:bodyPr>
          <a:lstStyle/>
          <a:p>
            <a:pPr marL="0" indent="0" algn="ctr">
              <a:spcAft>
                <a:spcPts val="1200"/>
              </a:spcAft>
              <a:buNone/>
            </a:pPr>
            <a:r>
              <a:rPr lang="en-GB" sz="2400" b="1">
                <a:latin typeface="+mn-lt"/>
              </a:rPr>
              <a:t>Discuss, draw, write or make a poster to answer this question:</a:t>
            </a:r>
          </a:p>
          <a:p>
            <a:pPr marL="0" indent="0" algn="ctr">
              <a:spcAft>
                <a:spcPts val="1200"/>
              </a:spcAft>
              <a:buNone/>
            </a:pPr>
            <a:r>
              <a:rPr lang="en-GB" sz="2400">
                <a:latin typeface="+mn-lt"/>
              </a:rPr>
              <a:t>Why are rights important?</a:t>
            </a:r>
          </a:p>
          <a:p>
            <a:pPr marL="0" indent="0" algn="ctr">
              <a:spcAft>
                <a:spcPts val="1200"/>
              </a:spcAft>
              <a:buNone/>
            </a:pPr>
            <a:endParaRPr lang="en-GB" sz="2400">
              <a:latin typeface="+mn-lt"/>
            </a:endParaRPr>
          </a:p>
          <a:p>
            <a:pPr marL="0" indent="0" algn="ctr">
              <a:spcAft>
                <a:spcPts val="1200"/>
              </a:spcAft>
              <a:buNone/>
            </a:pPr>
            <a:endParaRPr lang="en-GB" sz="2400">
              <a:latin typeface="+mn-lt"/>
            </a:endParaRPr>
          </a:p>
        </p:txBody>
      </p:sp>
      <p:sp>
        <p:nvSpPr>
          <p:cNvPr id="4" name="Rectangle: Rounded Corners 3">
            <a:extLst>
              <a:ext uri="{FF2B5EF4-FFF2-40B4-BE49-F238E27FC236}">
                <a16:creationId xmlns:a16="http://schemas.microsoft.com/office/drawing/2014/main" id="{919096B2-D2A5-ECD3-058F-AF92FEC52879}"/>
              </a:ext>
            </a:extLst>
          </p:cNvPr>
          <p:cNvSpPr/>
          <p:nvPr/>
        </p:nvSpPr>
        <p:spPr>
          <a:xfrm rot="912343">
            <a:off x="9745468" y="656937"/>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Activity</a:t>
            </a:r>
          </a:p>
        </p:txBody>
      </p:sp>
    </p:spTree>
    <p:extLst>
      <p:ext uri="{BB962C8B-B14F-4D97-AF65-F5344CB8AC3E}">
        <p14:creationId xmlns:p14="http://schemas.microsoft.com/office/powerpoint/2010/main" val="538939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552450" y="411298"/>
            <a:ext cx="10960626" cy="1325563"/>
          </a:xfrm>
        </p:spPr>
        <p:txBody>
          <a:bodyPr>
            <a:noAutofit/>
          </a:bodyPr>
          <a:lstStyle/>
          <a:p>
            <a:r>
              <a:rPr lang="en-GB" sz="4000" b="1">
                <a:latin typeface="+mn-lt"/>
              </a:rPr>
              <a:t>Focus on Article 12</a:t>
            </a:r>
          </a:p>
        </p:txBody>
      </p:sp>
      <p:sp>
        <p:nvSpPr>
          <p:cNvPr id="4" name="Content Placeholder 3">
            <a:extLst>
              <a:ext uri="{FF2B5EF4-FFF2-40B4-BE49-F238E27FC236}">
                <a16:creationId xmlns:a16="http://schemas.microsoft.com/office/drawing/2014/main" id="{DAFE2E41-E20B-5F0B-382A-6DD81746728F}"/>
              </a:ext>
            </a:extLst>
          </p:cNvPr>
          <p:cNvSpPr>
            <a:spLocks noGrp="1"/>
          </p:cNvSpPr>
          <p:nvPr>
            <p:ph idx="1"/>
          </p:nvPr>
        </p:nvSpPr>
        <p:spPr>
          <a:xfrm>
            <a:off x="548274" y="1671960"/>
            <a:ext cx="10964802" cy="936625"/>
          </a:xfrm>
        </p:spPr>
        <p:txBody>
          <a:bodyPr/>
          <a:lstStyle/>
          <a:p>
            <a:pPr marL="0" indent="0">
              <a:buNone/>
            </a:pPr>
            <a:r>
              <a:rPr lang="en-GB" sz="2000">
                <a:latin typeface="+mn-lt"/>
              </a:rPr>
              <a:t>The four things below are important for Article 12. This article says that </a:t>
            </a:r>
            <a:r>
              <a:rPr lang="en-GB" sz="2000" i="0">
                <a:solidFill>
                  <a:srgbClr val="111111"/>
                </a:solidFill>
                <a:effectLst/>
                <a:latin typeface="+mn-lt"/>
              </a:rPr>
              <a:t>children and young people have the human right to have </a:t>
            </a:r>
            <a:r>
              <a:rPr lang="en-GB" sz="2000">
                <a:solidFill>
                  <a:srgbClr val="111111"/>
                </a:solidFill>
                <a:latin typeface="+mn-lt"/>
              </a:rPr>
              <a:t>their views and </a:t>
            </a:r>
            <a:r>
              <a:rPr lang="en-GB" sz="2000" i="0">
                <a:solidFill>
                  <a:srgbClr val="111111"/>
                </a:solidFill>
                <a:effectLst/>
                <a:latin typeface="+mn-lt"/>
              </a:rPr>
              <a:t>opinions heard and taken seriously. </a:t>
            </a:r>
            <a:endParaRPr lang="en-GB" sz="2000">
              <a:highlight>
                <a:srgbClr val="FFFF00"/>
              </a:highlight>
              <a:latin typeface="+mn-lt"/>
            </a:endParaRPr>
          </a:p>
          <a:p>
            <a:pPr marL="0" indent="0">
              <a:buNone/>
            </a:pPr>
            <a:endParaRPr lang="en-US" sz="2000">
              <a:latin typeface="+mn-lt"/>
            </a:endParaRPr>
          </a:p>
        </p:txBody>
      </p:sp>
      <p:sp>
        <p:nvSpPr>
          <p:cNvPr id="3" name="TextBox 2">
            <a:extLst>
              <a:ext uri="{FF2B5EF4-FFF2-40B4-BE49-F238E27FC236}">
                <a16:creationId xmlns:a16="http://schemas.microsoft.com/office/drawing/2014/main" id="{AC4DF40A-8ABC-5F56-47B6-F7D59CC97D92}"/>
              </a:ext>
            </a:extLst>
          </p:cNvPr>
          <p:cNvSpPr txBox="1"/>
          <p:nvPr/>
        </p:nvSpPr>
        <p:spPr>
          <a:xfrm>
            <a:off x="9198518" y="6220909"/>
            <a:ext cx="1777764" cy="369332"/>
          </a:xfrm>
          <a:prstGeom prst="rect">
            <a:avLst/>
          </a:prstGeom>
          <a:noFill/>
        </p:spPr>
        <p:txBody>
          <a:bodyPr wrap="square" rtlCol="0">
            <a:spAutoFit/>
          </a:bodyPr>
          <a:lstStyle/>
          <a:p>
            <a:r>
              <a:rPr lang="en-GB" b="1"/>
              <a:t>Lundy Model</a:t>
            </a:r>
          </a:p>
        </p:txBody>
      </p:sp>
      <p:sp>
        <p:nvSpPr>
          <p:cNvPr id="5" name="TextBox 4">
            <a:extLst>
              <a:ext uri="{FF2B5EF4-FFF2-40B4-BE49-F238E27FC236}">
                <a16:creationId xmlns:a16="http://schemas.microsoft.com/office/drawing/2014/main" id="{08A01F48-9CC5-5089-2185-5A3863878BEB}"/>
              </a:ext>
            </a:extLst>
          </p:cNvPr>
          <p:cNvSpPr txBox="1"/>
          <p:nvPr/>
        </p:nvSpPr>
        <p:spPr>
          <a:xfrm>
            <a:off x="550362" y="2747988"/>
            <a:ext cx="2630811" cy="3234280"/>
          </a:xfrm>
          <a:prstGeom prst="rect">
            <a:avLst/>
          </a:prstGeom>
          <a:solidFill>
            <a:schemeClr val="accent6">
              <a:lumMod val="20000"/>
              <a:lumOff val="80000"/>
            </a:schemeClr>
          </a:solidFill>
          <a:ln w="25400">
            <a:noFill/>
          </a:ln>
        </p:spPr>
        <p:txBody>
          <a:bodyPr wrap="square" lIns="180000" tIns="180000" rIns="180000" bIns="180000" rtlCol="0">
            <a:noAutofit/>
          </a:bodyPr>
          <a:lstStyle/>
          <a:p>
            <a:r>
              <a:rPr lang="en-GB" sz="2400" b="1">
                <a:cs typeface="Arial" panose="020B0604020202020204" pitchFamily="34" charset="0"/>
              </a:rPr>
              <a:t>Space</a:t>
            </a:r>
          </a:p>
          <a:p>
            <a:r>
              <a:rPr lang="en-GB" sz="2000">
                <a:cs typeface="Arial" panose="020B0604020202020204" pitchFamily="34" charset="0"/>
              </a:rPr>
              <a:t>Children and young people must be given safe, inclusive opportunities to form and express their views</a:t>
            </a:r>
            <a:endParaRPr lang="en-US" sz="2000">
              <a:cs typeface="Arial" panose="020B0604020202020204" pitchFamily="34" charset="0"/>
            </a:endParaRPr>
          </a:p>
        </p:txBody>
      </p:sp>
      <p:sp>
        <p:nvSpPr>
          <p:cNvPr id="6" name="TextBox 5">
            <a:extLst>
              <a:ext uri="{FF2B5EF4-FFF2-40B4-BE49-F238E27FC236}">
                <a16:creationId xmlns:a16="http://schemas.microsoft.com/office/drawing/2014/main" id="{ECD1681D-7430-2D97-23B5-12ABCFEC7CFC}"/>
              </a:ext>
            </a:extLst>
          </p:cNvPr>
          <p:cNvSpPr txBox="1"/>
          <p:nvPr/>
        </p:nvSpPr>
        <p:spPr>
          <a:xfrm>
            <a:off x="3327663" y="2747988"/>
            <a:ext cx="2630811" cy="3234280"/>
          </a:xfrm>
          <a:prstGeom prst="rect">
            <a:avLst/>
          </a:prstGeom>
          <a:solidFill>
            <a:schemeClr val="accent4">
              <a:lumMod val="20000"/>
              <a:lumOff val="80000"/>
            </a:schemeClr>
          </a:solidFill>
          <a:ln w="25400">
            <a:solidFill>
              <a:schemeClr val="accent4">
                <a:lumMod val="20000"/>
                <a:lumOff val="80000"/>
              </a:schemeClr>
            </a:solidFill>
          </a:ln>
        </p:spPr>
        <p:txBody>
          <a:bodyPr wrap="square" lIns="180000" tIns="180000" rIns="180000" bIns="180000" rtlCol="0">
            <a:noAutofit/>
          </a:bodyPr>
          <a:lstStyle/>
          <a:p>
            <a:pPr lvl="0"/>
            <a:r>
              <a:rPr lang="en-GB" sz="2400" b="1">
                <a:cs typeface="Arial" panose="020B0604020202020204" pitchFamily="34" charset="0"/>
              </a:rPr>
              <a:t>Voice</a:t>
            </a:r>
          </a:p>
          <a:p>
            <a:pPr lvl="0"/>
            <a:r>
              <a:rPr lang="en-GB" sz="2000">
                <a:cs typeface="Arial" panose="020B0604020202020204" pitchFamily="34" charset="0"/>
              </a:rPr>
              <a:t>Children and young people must have the chance to express their views</a:t>
            </a:r>
            <a:endParaRPr lang="en-US" sz="2000">
              <a:cs typeface="Arial" panose="020B0604020202020204" pitchFamily="34" charset="0"/>
            </a:endParaRPr>
          </a:p>
        </p:txBody>
      </p:sp>
      <p:sp>
        <p:nvSpPr>
          <p:cNvPr id="7" name="TextBox 6">
            <a:extLst>
              <a:ext uri="{FF2B5EF4-FFF2-40B4-BE49-F238E27FC236}">
                <a16:creationId xmlns:a16="http://schemas.microsoft.com/office/drawing/2014/main" id="{A3FD009B-1533-B692-BFAC-21C316627D0B}"/>
              </a:ext>
            </a:extLst>
          </p:cNvPr>
          <p:cNvSpPr txBox="1"/>
          <p:nvPr/>
        </p:nvSpPr>
        <p:spPr>
          <a:xfrm>
            <a:off x="6104964" y="2747988"/>
            <a:ext cx="2630811" cy="3234280"/>
          </a:xfrm>
          <a:prstGeom prst="rect">
            <a:avLst/>
          </a:prstGeom>
          <a:solidFill>
            <a:schemeClr val="accent5">
              <a:lumMod val="20000"/>
              <a:lumOff val="80000"/>
            </a:schemeClr>
          </a:solidFill>
          <a:ln w="25400">
            <a:solidFill>
              <a:schemeClr val="accent5">
                <a:lumMod val="20000"/>
                <a:lumOff val="80000"/>
              </a:schemeClr>
            </a:solidFill>
          </a:ln>
        </p:spPr>
        <p:txBody>
          <a:bodyPr wrap="square" lIns="180000" tIns="180000" rIns="180000" bIns="180000" rtlCol="0">
            <a:noAutofit/>
          </a:bodyPr>
          <a:lstStyle/>
          <a:p>
            <a:pPr lvl="0"/>
            <a:r>
              <a:rPr lang="en-GB" sz="2400" b="1">
                <a:cs typeface="Arial" panose="020B0604020202020204" pitchFamily="34" charset="0"/>
              </a:rPr>
              <a:t>Audience</a:t>
            </a:r>
          </a:p>
          <a:p>
            <a:pPr lvl="0"/>
            <a:r>
              <a:rPr lang="en-GB" sz="2000">
                <a:cs typeface="Arial" panose="020B0604020202020204" pitchFamily="34" charset="0"/>
              </a:rPr>
              <a:t>The views must be listened to</a:t>
            </a:r>
            <a:endParaRPr lang="en-US" sz="2000">
              <a:cs typeface="Arial" panose="020B0604020202020204" pitchFamily="34" charset="0"/>
            </a:endParaRPr>
          </a:p>
        </p:txBody>
      </p:sp>
      <p:sp>
        <p:nvSpPr>
          <p:cNvPr id="8" name="TextBox 7">
            <a:extLst>
              <a:ext uri="{FF2B5EF4-FFF2-40B4-BE49-F238E27FC236}">
                <a16:creationId xmlns:a16="http://schemas.microsoft.com/office/drawing/2014/main" id="{3E162FFB-FE51-64A9-44FC-0677577372DB}"/>
              </a:ext>
            </a:extLst>
          </p:cNvPr>
          <p:cNvSpPr txBox="1"/>
          <p:nvPr/>
        </p:nvSpPr>
        <p:spPr>
          <a:xfrm>
            <a:off x="8882265" y="2747988"/>
            <a:ext cx="2630811" cy="3234280"/>
          </a:xfrm>
          <a:prstGeom prst="rect">
            <a:avLst/>
          </a:prstGeom>
          <a:solidFill>
            <a:schemeClr val="accent2">
              <a:lumMod val="20000"/>
              <a:lumOff val="80000"/>
            </a:schemeClr>
          </a:solidFill>
          <a:ln w="25400">
            <a:solidFill>
              <a:schemeClr val="accent2">
                <a:lumMod val="20000"/>
                <a:lumOff val="80000"/>
              </a:schemeClr>
            </a:solidFill>
          </a:ln>
        </p:spPr>
        <p:txBody>
          <a:bodyPr wrap="square" lIns="180000" tIns="180000" rIns="180000" bIns="180000" rtlCol="0">
            <a:noAutofit/>
          </a:bodyPr>
          <a:lstStyle/>
          <a:p>
            <a:pPr lvl="0"/>
            <a:r>
              <a:rPr lang="en-GB" sz="2400" b="1">
                <a:cs typeface="Arial" panose="020B0604020202020204" pitchFamily="34" charset="0"/>
              </a:rPr>
              <a:t>Influence</a:t>
            </a:r>
          </a:p>
          <a:p>
            <a:pPr lvl="0"/>
            <a:r>
              <a:rPr lang="en-GB" sz="2000">
                <a:cs typeface="Arial" panose="020B0604020202020204" pitchFamily="34" charset="0"/>
              </a:rPr>
              <a:t>The views must be acted upon, as appropriate</a:t>
            </a:r>
            <a:endParaRPr lang="en-US" sz="2000">
              <a:cs typeface="Arial" panose="020B0604020202020204" pitchFamily="34" charset="0"/>
            </a:endParaRPr>
          </a:p>
        </p:txBody>
      </p:sp>
      <p:grpSp>
        <p:nvGrpSpPr>
          <p:cNvPr id="9" name="Group 8" descr="arrow">
            <a:extLst>
              <a:ext uri="{FF2B5EF4-FFF2-40B4-BE49-F238E27FC236}">
                <a16:creationId xmlns:a16="http://schemas.microsoft.com/office/drawing/2014/main" id="{B11627A7-76E0-7E78-42E6-5C2D1028F721}"/>
              </a:ext>
            </a:extLst>
          </p:cNvPr>
          <p:cNvGrpSpPr/>
          <p:nvPr/>
        </p:nvGrpSpPr>
        <p:grpSpPr>
          <a:xfrm>
            <a:off x="2777761" y="5175445"/>
            <a:ext cx="806824" cy="806824"/>
            <a:chOff x="1496960" y="2367428"/>
            <a:chExt cx="806824" cy="806824"/>
          </a:xfrm>
        </p:grpSpPr>
        <p:sp>
          <p:nvSpPr>
            <p:cNvPr id="10" name="Oval 9">
              <a:extLst>
                <a:ext uri="{FF2B5EF4-FFF2-40B4-BE49-F238E27FC236}">
                  <a16:creationId xmlns:a16="http://schemas.microsoft.com/office/drawing/2014/main" id="{004C98E0-E510-A537-9DFF-0F67C41B838F}"/>
                </a:ext>
              </a:extLst>
            </p:cNvPr>
            <p:cNvSpPr/>
            <p:nvPr/>
          </p:nvSpPr>
          <p:spPr>
            <a:xfrm>
              <a:off x="1496960" y="2367428"/>
              <a:ext cx="806824" cy="806824"/>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8C687E1-F620-4E1D-FCA1-04B0AB4E338C}"/>
                </a:ext>
              </a:extLst>
            </p:cNvPr>
            <p:cNvCxnSpPr/>
            <p:nvPr/>
          </p:nvCxnSpPr>
          <p:spPr>
            <a:xfrm>
              <a:off x="1613646" y="2770840"/>
              <a:ext cx="56477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descr="arrow">
            <a:extLst>
              <a:ext uri="{FF2B5EF4-FFF2-40B4-BE49-F238E27FC236}">
                <a16:creationId xmlns:a16="http://schemas.microsoft.com/office/drawing/2014/main" id="{3B7E21E2-CF65-5FC2-F708-BE603ECE651C}"/>
              </a:ext>
            </a:extLst>
          </p:cNvPr>
          <p:cNvGrpSpPr/>
          <p:nvPr/>
        </p:nvGrpSpPr>
        <p:grpSpPr>
          <a:xfrm>
            <a:off x="5577532" y="5175445"/>
            <a:ext cx="806824" cy="806824"/>
            <a:chOff x="4114106" y="2284225"/>
            <a:chExt cx="806824" cy="806824"/>
          </a:xfrm>
        </p:grpSpPr>
        <p:sp>
          <p:nvSpPr>
            <p:cNvPr id="13" name="Oval 12">
              <a:extLst>
                <a:ext uri="{FF2B5EF4-FFF2-40B4-BE49-F238E27FC236}">
                  <a16:creationId xmlns:a16="http://schemas.microsoft.com/office/drawing/2014/main" id="{A67DF19A-DA00-4A2B-9A29-1D8734B746DB}"/>
                </a:ext>
              </a:extLst>
            </p:cNvPr>
            <p:cNvSpPr/>
            <p:nvPr/>
          </p:nvSpPr>
          <p:spPr>
            <a:xfrm>
              <a:off x="4114106" y="2284225"/>
              <a:ext cx="806824" cy="806824"/>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8AC338C-40DB-555F-D6C3-C94BA96EF852}"/>
                </a:ext>
              </a:extLst>
            </p:cNvPr>
            <p:cNvCxnSpPr/>
            <p:nvPr/>
          </p:nvCxnSpPr>
          <p:spPr>
            <a:xfrm>
              <a:off x="4230792" y="2687637"/>
              <a:ext cx="56477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descr="arrow">
            <a:extLst>
              <a:ext uri="{FF2B5EF4-FFF2-40B4-BE49-F238E27FC236}">
                <a16:creationId xmlns:a16="http://schemas.microsoft.com/office/drawing/2014/main" id="{1F5334D5-7FE6-B3C7-747F-2CA1CC124AC8}"/>
              </a:ext>
            </a:extLst>
          </p:cNvPr>
          <p:cNvGrpSpPr/>
          <p:nvPr/>
        </p:nvGrpSpPr>
        <p:grpSpPr>
          <a:xfrm>
            <a:off x="8385544" y="5175445"/>
            <a:ext cx="806824" cy="806824"/>
            <a:chOff x="6942471" y="2284225"/>
            <a:chExt cx="806824" cy="806824"/>
          </a:xfrm>
        </p:grpSpPr>
        <p:sp>
          <p:nvSpPr>
            <p:cNvPr id="16" name="Oval 15">
              <a:extLst>
                <a:ext uri="{FF2B5EF4-FFF2-40B4-BE49-F238E27FC236}">
                  <a16:creationId xmlns:a16="http://schemas.microsoft.com/office/drawing/2014/main" id="{963B88DC-D581-E2BF-1ED4-DBDCA7CF48FC}"/>
                </a:ext>
              </a:extLst>
            </p:cNvPr>
            <p:cNvSpPr/>
            <p:nvPr/>
          </p:nvSpPr>
          <p:spPr>
            <a:xfrm>
              <a:off x="6942471" y="2284225"/>
              <a:ext cx="806824" cy="806824"/>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ACAF054D-4928-8277-FB27-BAF55CEF4716}"/>
                </a:ext>
              </a:extLst>
            </p:cNvPr>
            <p:cNvCxnSpPr/>
            <p:nvPr/>
          </p:nvCxnSpPr>
          <p:spPr>
            <a:xfrm>
              <a:off x="7059157" y="2687637"/>
              <a:ext cx="56477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id="{19FCB891-F7F1-DF30-21CE-23B41CCB066A}"/>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a:t>
            </a:r>
          </a:p>
        </p:txBody>
      </p:sp>
    </p:spTree>
    <p:extLst>
      <p:ext uri="{BB962C8B-B14F-4D97-AF65-F5344CB8AC3E}">
        <p14:creationId xmlns:p14="http://schemas.microsoft.com/office/powerpoint/2010/main" val="103494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p:nvPr>
        </p:nvSpPr>
        <p:spPr>
          <a:xfrm>
            <a:off x="838200" y="726542"/>
            <a:ext cx="10515600" cy="602729"/>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defTabSz="914400" rtl="0" eaLnBrk="1" fontAlgn="auto" latinLnBrk="0" hangingPunct="1">
              <a:lnSpc>
                <a:spcPts val="4666"/>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n-lt"/>
                <a:ea typeface="+mn-ea"/>
                <a:cs typeface="+mn-cs"/>
              </a:rPr>
              <a:t>Children’s Rights</a:t>
            </a:r>
          </a:p>
        </p:txBody>
      </p:sp>
      <p:sp>
        <p:nvSpPr>
          <p:cNvPr id="7" name="TextBox 6">
            <a:extLst>
              <a:ext uri="{FF2B5EF4-FFF2-40B4-BE49-F238E27FC236}">
                <a16:creationId xmlns:a16="http://schemas.microsoft.com/office/drawing/2014/main" id="{D20720C8-9720-1FE8-E210-8F4F5A5D5EC1}"/>
              </a:ext>
            </a:extLst>
          </p:cNvPr>
          <p:cNvSpPr txBox="1"/>
          <p:nvPr/>
        </p:nvSpPr>
        <p:spPr>
          <a:xfrm>
            <a:off x="838200" y="1633330"/>
            <a:ext cx="11071302" cy="415498"/>
          </a:xfrm>
          <a:prstGeom prst="rect">
            <a:avLst/>
          </a:prstGeom>
          <a:noFill/>
        </p:spPr>
        <p:txBody>
          <a:bodyPr wrap="square">
            <a:spAutoFit/>
          </a:bodyPr>
          <a:lstStyle/>
          <a:p>
            <a:r>
              <a:rPr lang="en-GB" sz="2000"/>
              <a:t>There are two articles in the UNCRC specifically about education.</a:t>
            </a:r>
          </a:p>
        </p:txBody>
      </p:sp>
      <p:sp>
        <p:nvSpPr>
          <p:cNvPr id="3" name="Rounded Rectangle 7">
            <a:extLst>
              <a:ext uri="{FF2B5EF4-FFF2-40B4-BE49-F238E27FC236}">
                <a16:creationId xmlns:a16="http://schemas.microsoft.com/office/drawing/2014/main" id="{81F513FE-CDB5-CB49-1193-24287EC867C2}"/>
              </a:ext>
            </a:extLst>
          </p:cNvPr>
          <p:cNvSpPr/>
          <p:nvPr/>
        </p:nvSpPr>
        <p:spPr>
          <a:xfrm>
            <a:off x="1382766" y="2583708"/>
            <a:ext cx="4713235" cy="3547751"/>
          </a:xfrm>
          <a:prstGeom prst="rect">
            <a:avLst/>
          </a:prstGeom>
          <a:solidFill>
            <a:srgbClr val="38161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2100" b="1">
                <a:solidFill>
                  <a:schemeClr val="bg1"/>
                </a:solidFill>
                <a:cs typeface="Arial" panose="020B0604020202020204" pitchFamily="34" charset="0"/>
              </a:rPr>
              <a:t>Article 28:</a:t>
            </a:r>
          </a:p>
          <a:p>
            <a:r>
              <a:rPr lang="en-GB" sz="2100" b="1">
                <a:cs typeface="Arial" panose="020B0604020202020204" pitchFamily="34" charset="0"/>
              </a:rPr>
              <a:t>Every child has the</a:t>
            </a:r>
          </a:p>
          <a:p>
            <a:r>
              <a:rPr lang="en-GB" sz="2100" b="1">
                <a:cs typeface="Arial" panose="020B0604020202020204" pitchFamily="34" charset="0"/>
              </a:rPr>
              <a:t>right to an education</a:t>
            </a:r>
          </a:p>
          <a:p>
            <a:endParaRPr lang="en-GB" sz="2100" b="1">
              <a:cs typeface="Arial" panose="020B0604020202020204" pitchFamily="34" charset="0"/>
            </a:endParaRPr>
          </a:p>
          <a:p>
            <a:r>
              <a:rPr lang="en-GB" sz="2100">
                <a:cs typeface="Arial" panose="020B0604020202020204" pitchFamily="34" charset="0"/>
              </a:rPr>
              <a:t>No matter who they are: regardless of race, gender or disability; if they’re in detention, or if they’re a refugee.</a:t>
            </a:r>
          </a:p>
        </p:txBody>
      </p:sp>
      <p:sp>
        <p:nvSpPr>
          <p:cNvPr id="4" name="Rounded Rectangle 7">
            <a:extLst>
              <a:ext uri="{FF2B5EF4-FFF2-40B4-BE49-F238E27FC236}">
                <a16:creationId xmlns:a16="http://schemas.microsoft.com/office/drawing/2014/main" id="{A3D46425-8C1A-7139-B27F-ED5792B17A4F}"/>
              </a:ext>
            </a:extLst>
          </p:cNvPr>
          <p:cNvSpPr/>
          <p:nvPr/>
        </p:nvSpPr>
        <p:spPr>
          <a:xfrm>
            <a:off x="6096000" y="2583708"/>
            <a:ext cx="4713234" cy="3547750"/>
          </a:xfrm>
          <a:prstGeom prst="rect">
            <a:avLst/>
          </a:prstGeom>
          <a:solidFill>
            <a:srgbClr val="F68D3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0" rIns="360000" bIns="36000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2100" b="1">
                <a:solidFill>
                  <a:schemeClr val="bg1"/>
                </a:solidFill>
                <a:cs typeface="Arial" panose="020B0604020202020204" pitchFamily="34" charset="0"/>
              </a:rPr>
              <a:t>Article 29:</a:t>
            </a:r>
          </a:p>
          <a:p>
            <a:r>
              <a:rPr lang="en-GB" sz="2100" b="1">
                <a:cs typeface="Arial" panose="020B0604020202020204" pitchFamily="34" charset="0"/>
              </a:rPr>
              <a:t>Every child has the</a:t>
            </a:r>
          </a:p>
          <a:p>
            <a:r>
              <a:rPr lang="en-GB" sz="2100" b="1">
                <a:cs typeface="Arial" panose="020B0604020202020204" pitchFamily="34" charset="0"/>
              </a:rPr>
              <a:t>right to an education</a:t>
            </a:r>
          </a:p>
          <a:p>
            <a:endParaRPr lang="en-GB" sz="2100">
              <a:solidFill>
                <a:schemeClr val="bg1"/>
              </a:solidFill>
              <a:cs typeface="Arial" panose="020B0604020202020204" pitchFamily="34" charset="0"/>
            </a:endParaRPr>
          </a:p>
          <a:p>
            <a:r>
              <a:rPr lang="en-GB" sz="2100">
                <a:solidFill>
                  <a:schemeClr val="bg1"/>
                </a:solidFill>
                <a:cs typeface="Arial" panose="020B0604020202020204" pitchFamily="34" charset="0"/>
              </a:rPr>
              <a:t>Which develops their personality, respect for others’ rights and the environment.</a:t>
            </a:r>
          </a:p>
        </p:txBody>
      </p:sp>
      <p:pic>
        <p:nvPicPr>
          <p:cNvPr id="13" name="Graphic 12">
            <a:extLst>
              <a:ext uri="{FF2B5EF4-FFF2-40B4-BE49-F238E27FC236}">
                <a16:creationId xmlns:a16="http://schemas.microsoft.com/office/drawing/2014/main" id="{8499074C-96E2-AE8F-1D77-6C1CCB478C5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l="24613" b="34117"/>
          <a:stretch/>
        </p:blipFill>
        <p:spPr>
          <a:xfrm>
            <a:off x="4912179" y="2583708"/>
            <a:ext cx="1183821" cy="1235628"/>
          </a:xfrm>
          <a:prstGeom prst="rect">
            <a:avLst/>
          </a:prstGeom>
        </p:spPr>
      </p:pic>
      <p:pic>
        <p:nvPicPr>
          <p:cNvPr id="14" name="Graphic 13">
            <a:extLst>
              <a:ext uri="{FF2B5EF4-FFF2-40B4-BE49-F238E27FC236}">
                <a16:creationId xmlns:a16="http://schemas.microsoft.com/office/drawing/2014/main" id="{DA71C1BE-1C51-0DCB-752F-CDB5D51209C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l="14382" b="33260"/>
          <a:stretch/>
        </p:blipFill>
        <p:spPr>
          <a:xfrm>
            <a:off x="9481383" y="2583708"/>
            <a:ext cx="1327851" cy="1251695"/>
          </a:xfrm>
          <a:prstGeom prst="rect">
            <a:avLst/>
          </a:prstGeom>
        </p:spPr>
      </p:pic>
      <p:sp>
        <p:nvSpPr>
          <p:cNvPr id="2" name="Rectangle: Rounded Corners 1">
            <a:extLst>
              <a:ext uri="{FF2B5EF4-FFF2-40B4-BE49-F238E27FC236}">
                <a16:creationId xmlns:a16="http://schemas.microsoft.com/office/drawing/2014/main" id="{A373910B-BE70-7B1C-6158-FCDA2327F180}"/>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Discuss</a:t>
            </a:r>
          </a:p>
        </p:txBody>
      </p:sp>
    </p:spTree>
    <p:extLst>
      <p:ext uri="{BB962C8B-B14F-4D97-AF65-F5344CB8AC3E}">
        <p14:creationId xmlns:p14="http://schemas.microsoft.com/office/powerpoint/2010/main" val="1617409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1" y="573024"/>
            <a:ext cx="4438337" cy="1117664"/>
          </a:xfrm>
        </p:spPr>
        <p:txBody>
          <a:bodyPr>
            <a:noAutofit/>
          </a:bodyPr>
          <a:lstStyle/>
          <a:p>
            <a:r>
              <a:rPr lang="en-GB" b="1">
                <a:latin typeface="+mn-lt"/>
              </a:rPr>
              <a:t>Children and Young People’s Views on Education </a:t>
            </a:r>
          </a:p>
        </p:txBody>
      </p:sp>
      <p:sp>
        <p:nvSpPr>
          <p:cNvPr id="3" name="Content Placeholder 2">
            <a:extLst>
              <a:ext uri="{FF2B5EF4-FFF2-40B4-BE49-F238E27FC236}">
                <a16:creationId xmlns:a16="http://schemas.microsoft.com/office/drawing/2014/main" id="{08262CD5-0379-F79E-6524-F332D7A1B419}"/>
              </a:ext>
            </a:extLst>
          </p:cNvPr>
          <p:cNvSpPr>
            <a:spLocks noGrp="1"/>
          </p:cNvSpPr>
          <p:nvPr>
            <p:ph idx="1"/>
          </p:nvPr>
        </p:nvSpPr>
        <p:spPr>
          <a:xfrm>
            <a:off x="838201" y="2623247"/>
            <a:ext cx="3544228" cy="3661729"/>
          </a:xfrm>
        </p:spPr>
        <p:txBody>
          <a:bodyPr/>
          <a:lstStyle/>
          <a:p>
            <a:pPr marL="0" indent="0">
              <a:lnSpc>
                <a:spcPct val="100000"/>
              </a:lnSpc>
              <a:buNone/>
            </a:pPr>
            <a:r>
              <a:rPr lang="en-GB" sz="2100">
                <a:latin typeface="+mn-lt"/>
              </a:rPr>
              <a:t>In 2021/2022, children and young people told Children's Parliament, Scottish Youth Parliament, and Together Scotland that:</a:t>
            </a:r>
          </a:p>
        </p:txBody>
      </p:sp>
      <p:sp>
        <p:nvSpPr>
          <p:cNvPr id="4" name="Rectangle: Rounded Corners 3">
            <a:extLst>
              <a:ext uri="{FF2B5EF4-FFF2-40B4-BE49-F238E27FC236}">
                <a16:creationId xmlns:a16="http://schemas.microsoft.com/office/drawing/2014/main" id="{0018887F-ADFB-9B47-B960-90400AE5517D}"/>
              </a:ext>
            </a:extLst>
          </p:cNvPr>
          <p:cNvSpPr/>
          <p:nvPr/>
        </p:nvSpPr>
        <p:spPr>
          <a:xfrm rot="21240978">
            <a:off x="1776575" y="4700376"/>
            <a:ext cx="1667480" cy="886245"/>
          </a:xfrm>
          <a:prstGeom prst="roundRect">
            <a:avLst/>
          </a:prstGeom>
          <a:solidFill>
            <a:schemeClr val="accent4">
              <a:lumMod val="20000"/>
              <a:lumOff val="8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Discussion Activity pt. 1</a:t>
            </a:r>
          </a:p>
        </p:txBody>
      </p:sp>
      <p:sp>
        <p:nvSpPr>
          <p:cNvPr id="5" name="TextBox 4">
            <a:extLst>
              <a:ext uri="{FF2B5EF4-FFF2-40B4-BE49-F238E27FC236}">
                <a16:creationId xmlns:a16="http://schemas.microsoft.com/office/drawing/2014/main" id="{86C8643A-BC74-0ACB-7775-9BAB48078CD1}"/>
              </a:ext>
            </a:extLst>
          </p:cNvPr>
          <p:cNvSpPr txBox="1"/>
          <p:nvPr/>
        </p:nvSpPr>
        <p:spPr>
          <a:xfrm>
            <a:off x="6096000" y="0"/>
            <a:ext cx="3035901" cy="3429000"/>
          </a:xfrm>
          <a:prstGeom prst="rect">
            <a:avLst/>
          </a:prstGeom>
          <a:solidFill>
            <a:srgbClr val="FFC000">
              <a:alpha val="49972"/>
            </a:srgbClr>
          </a:solidFill>
          <a:ln w="25400">
            <a:noFill/>
          </a:ln>
        </p:spPr>
        <p:txBody>
          <a:bodyPr wrap="square" lIns="360000" tIns="360000" rIns="360000" bIns="360000" rtlCol="0" anchor="ctr">
            <a:noAutofit/>
          </a:bodyPr>
          <a:lstStyle/>
          <a:p>
            <a:r>
              <a:rPr lang="en-GB" sz="2100">
                <a:cs typeface="Arial"/>
              </a:rPr>
              <a:t>“Education helps my personality grow and allows me to get better at things and come out of my comfort zone”</a:t>
            </a:r>
          </a:p>
        </p:txBody>
      </p:sp>
      <p:sp>
        <p:nvSpPr>
          <p:cNvPr id="6" name="TextBox 5">
            <a:extLst>
              <a:ext uri="{FF2B5EF4-FFF2-40B4-BE49-F238E27FC236}">
                <a16:creationId xmlns:a16="http://schemas.microsoft.com/office/drawing/2014/main" id="{0D999228-887D-749E-898F-1F7285CC591F}"/>
              </a:ext>
            </a:extLst>
          </p:cNvPr>
          <p:cNvSpPr txBox="1"/>
          <p:nvPr/>
        </p:nvSpPr>
        <p:spPr>
          <a:xfrm>
            <a:off x="9131902" y="3428998"/>
            <a:ext cx="3071149" cy="3429001"/>
          </a:xfrm>
          <a:prstGeom prst="rect">
            <a:avLst/>
          </a:prstGeom>
          <a:solidFill>
            <a:srgbClr val="003B49">
              <a:alpha val="14613"/>
            </a:srgbClr>
          </a:solidFill>
          <a:ln w="25400">
            <a:noFill/>
          </a:ln>
        </p:spPr>
        <p:txBody>
          <a:bodyPr wrap="square" lIns="360000" tIns="360000" rIns="360000" bIns="360000" rtlCol="0" anchor="ctr">
            <a:noAutofit/>
          </a:bodyPr>
          <a:lstStyle/>
          <a:p>
            <a:r>
              <a:rPr lang="en-GB" sz="2100">
                <a:cs typeface="Arial" panose="020B0604020202020204" pitchFamily="34" charset="0"/>
              </a:rPr>
              <a:t>“We are the people that are getting taught, so our voice is important and our feedback.”</a:t>
            </a:r>
          </a:p>
        </p:txBody>
      </p:sp>
      <p:sp>
        <p:nvSpPr>
          <p:cNvPr id="7" name="TextBox 6">
            <a:extLst>
              <a:ext uri="{FF2B5EF4-FFF2-40B4-BE49-F238E27FC236}">
                <a16:creationId xmlns:a16="http://schemas.microsoft.com/office/drawing/2014/main" id="{66C35002-559B-B169-7535-63CEB5C9FC62}"/>
              </a:ext>
            </a:extLst>
          </p:cNvPr>
          <p:cNvSpPr txBox="1"/>
          <p:nvPr/>
        </p:nvSpPr>
        <p:spPr>
          <a:xfrm>
            <a:off x="6107052" y="3428999"/>
            <a:ext cx="3024850" cy="3429001"/>
          </a:xfrm>
          <a:prstGeom prst="rect">
            <a:avLst/>
          </a:prstGeom>
          <a:solidFill>
            <a:schemeClr val="accent5">
              <a:lumMod val="20000"/>
              <a:lumOff val="80000"/>
              <a:alpha val="49972"/>
            </a:schemeClr>
          </a:solidFill>
          <a:ln w="25400">
            <a:noFill/>
          </a:ln>
        </p:spPr>
        <p:txBody>
          <a:bodyPr wrap="square" lIns="360000" tIns="360000" rIns="360000" bIns="360000" rtlCol="0" anchor="ctr">
            <a:noAutofit/>
          </a:bodyPr>
          <a:lstStyle/>
          <a:p>
            <a:r>
              <a:rPr lang="en-GB" sz="2100">
                <a:cs typeface="Arial" panose="020B0604020202020204" pitchFamily="34" charset="0"/>
              </a:rPr>
              <a:t>“I don’t get to show my proper personality at school. At home I would be louder and act different.”</a:t>
            </a:r>
          </a:p>
        </p:txBody>
      </p:sp>
      <p:sp>
        <p:nvSpPr>
          <p:cNvPr id="9" name="TextBox 8">
            <a:extLst>
              <a:ext uri="{FF2B5EF4-FFF2-40B4-BE49-F238E27FC236}">
                <a16:creationId xmlns:a16="http://schemas.microsoft.com/office/drawing/2014/main" id="{40B22653-05B3-1B2A-A279-279214BE5654}"/>
              </a:ext>
            </a:extLst>
          </p:cNvPr>
          <p:cNvSpPr txBox="1"/>
          <p:nvPr/>
        </p:nvSpPr>
        <p:spPr>
          <a:xfrm>
            <a:off x="9120850" y="0"/>
            <a:ext cx="3071149" cy="3429000"/>
          </a:xfrm>
          <a:prstGeom prst="rect">
            <a:avLst/>
          </a:prstGeom>
          <a:solidFill>
            <a:srgbClr val="268FC0">
              <a:alpha val="14613"/>
            </a:srgbClr>
          </a:solidFill>
          <a:ln w="25400">
            <a:noFill/>
          </a:ln>
        </p:spPr>
        <p:txBody>
          <a:bodyPr wrap="square" lIns="360000" tIns="360000" rIns="360000" bIns="360000" rtlCol="0" anchor="ctr">
            <a:noAutofit/>
          </a:bodyPr>
          <a:lstStyle/>
          <a:p>
            <a:r>
              <a:rPr lang="en-GB" sz="2100">
                <a:cs typeface="Arial" panose="020B0604020202020204" pitchFamily="34" charset="0"/>
              </a:rPr>
              <a:t>“I think we need to learn more about rights. My family told me things I never learned in school.”</a:t>
            </a:r>
          </a:p>
        </p:txBody>
      </p:sp>
    </p:spTree>
    <p:extLst>
      <p:ext uri="{BB962C8B-B14F-4D97-AF65-F5344CB8AC3E}">
        <p14:creationId xmlns:p14="http://schemas.microsoft.com/office/powerpoint/2010/main" val="1099486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9E0D-8134-0624-EB33-FB25FCB76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23390-2151-22D9-FA4F-24DAF5059893}"/>
              </a:ext>
            </a:extLst>
          </p:cNvPr>
          <p:cNvSpPr>
            <a:spLocks noGrp="1"/>
          </p:cNvSpPr>
          <p:nvPr>
            <p:ph type="title"/>
          </p:nvPr>
        </p:nvSpPr>
        <p:spPr>
          <a:xfrm>
            <a:off x="838201" y="573024"/>
            <a:ext cx="4438337" cy="1117664"/>
          </a:xfrm>
        </p:spPr>
        <p:txBody>
          <a:bodyPr>
            <a:noAutofit/>
          </a:bodyPr>
          <a:lstStyle/>
          <a:p>
            <a:r>
              <a:rPr lang="en-GB" b="1">
                <a:latin typeface="+mn-lt"/>
              </a:rPr>
              <a:t>Children and Young People’s Views on Education </a:t>
            </a:r>
          </a:p>
        </p:txBody>
      </p:sp>
      <p:sp>
        <p:nvSpPr>
          <p:cNvPr id="3" name="Content Placeholder 2">
            <a:extLst>
              <a:ext uri="{FF2B5EF4-FFF2-40B4-BE49-F238E27FC236}">
                <a16:creationId xmlns:a16="http://schemas.microsoft.com/office/drawing/2014/main" id="{5DA5259A-09A8-EE1F-8BAA-B0D75C6F05EF}"/>
              </a:ext>
            </a:extLst>
          </p:cNvPr>
          <p:cNvSpPr>
            <a:spLocks noGrp="1"/>
          </p:cNvSpPr>
          <p:nvPr>
            <p:ph idx="1"/>
          </p:nvPr>
        </p:nvSpPr>
        <p:spPr>
          <a:xfrm>
            <a:off x="838201" y="2623247"/>
            <a:ext cx="3466170" cy="3661729"/>
          </a:xfrm>
        </p:spPr>
        <p:txBody>
          <a:bodyPr/>
          <a:lstStyle/>
          <a:p>
            <a:pPr marL="0" indent="0">
              <a:lnSpc>
                <a:spcPct val="100000"/>
              </a:lnSpc>
              <a:buNone/>
            </a:pPr>
            <a:r>
              <a:rPr lang="en-GB" sz="2100">
                <a:latin typeface="+mn-lt"/>
              </a:rPr>
              <a:t>In 2021/2022, children and young people told Children's Parliament, Scottish Youth Parliament, and Together Scotland that:</a:t>
            </a:r>
          </a:p>
        </p:txBody>
      </p:sp>
      <p:sp>
        <p:nvSpPr>
          <p:cNvPr id="5" name="TextBox 4">
            <a:extLst>
              <a:ext uri="{FF2B5EF4-FFF2-40B4-BE49-F238E27FC236}">
                <a16:creationId xmlns:a16="http://schemas.microsoft.com/office/drawing/2014/main" id="{707F641C-EF1E-56C3-D549-E6C26A58185E}"/>
              </a:ext>
            </a:extLst>
          </p:cNvPr>
          <p:cNvSpPr txBox="1"/>
          <p:nvPr/>
        </p:nvSpPr>
        <p:spPr>
          <a:xfrm>
            <a:off x="6107053" y="0"/>
            <a:ext cx="3059573" cy="3429000"/>
          </a:xfrm>
          <a:prstGeom prst="rect">
            <a:avLst/>
          </a:prstGeom>
          <a:solidFill>
            <a:schemeClr val="accent2">
              <a:alpha val="49972"/>
            </a:schemeClr>
          </a:solidFill>
          <a:ln w="25400">
            <a:noFill/>
          </a:ln>
        </p:spPr>
        <p:txBody>
          <a:bodyPr wrap="square" lIns="360000" tIns="360000" rIns="360000" bIns="360000" rtlCol="0" anchor="ctr">
            <a:noAutofit/>
          </a:bodyPr>
          <a:lstStyle/>
          <a:p>
            <a:r>
              <a:rPr lang="en-GB" sz="2000">
                <a:cs typeface="Arial" panose="020B0604020202020204" pitchFamily="34" charset="0"/>
              </a:rPr>
              <a:t>“My friends and teachers encourage me to do things I didn’t think I could.”</a:t>
            </a:r>
          </a:p>
        </p:txBody>
      </p:sp>
      <p:sp>
        <p:nvSpPr>
          <p:cNvPr id="6" name="TextBox 5">
            <a:extLst>
              <a:ext uri="{FF2B5EF4-FFF2-40B4-BE49-F238E27FC236}">
                <a16:creationId xmlns:a16="http://schemas.microsoft.com/office/drawing/2014/main" id="{0B75B8C1-D7BB-1FB1-357B-7BC0E4288348}"/>
              </a:ext>
            </a:extLst>
          </p:cNvPr>
          <p:cNvSpPr txBox="1"/>
          <p:nvPr/>
        </p:nvSpPr>
        <p:spPr>
          <a:xfrm>
            <a:off x="9143476" y="3429000"/>
            <a:ext cx="3059575" cy="3429000"/>
          </a:xfrm>
          <a:prstGeom prst="rect">
            <a:avLst/>
          </a:prstGeom>
          <a:solidFill>
            <a:srgbClr val="00B050">
              <a:alpha val="14613"/>
            </a:srgbClr>
          </a:solidFill>
          <a:ln w="25400">
            <a:noFill/>
          </a:ln>
        </p:spPr>
        <p:txBody>
          <a:bodyPr wrap="square" lIns="360000" tIns="360000" rIns="360000" bIns="360000" rtlCol="0" anchor="ctr">
            <a:noAutofit/>
          </a:bodyPr>
          <a:lstStyle/>
          <a:p>
            <a:r>
              <a:rPr lang="en-GB" sz="2000">
                <a:cs typeface="Arial" panose="020B0604020202020204" pitchFamily="34" charset="0"/>
              </a:rPr>
              <a:t>“It’s the adults that decide what we learn. That’s why it’s not fun.”</a:t>
            </a:r>
          </a:p>
        </p:txBody>
      </p:sp>
      <p:sp>
        <p:nvSpPr>
          <p:cNvPr id="7" name="TextBox 6">
            <a:extLst>
              <a:ext uri="{FF2B5EF4-FFF2-40B4-BE49-F238E27FC236}">
                <a16:creationId xmlns:a16="http://schemas.microsoft.com/office/drawing/2014/main" id="{59C42307-C023-9CEF-A8A2-7B9833BD35C3}"/>
              </a:ext>
            </a:extLst>
          </p:cNvPr>
          <p:cNvSpPr txBox="1"/>
          <p:nvPr/>
        </p:nvSpPr>
        <p:spPr>
          <a:xfrm>
            <a:off x="6107052" y="3429000"/>
            <a:ext cx="3036425" cy="3429000"/>
          </a:xfrm>
          <a:prstGeom prst="rect">
            <a:avLst/>
          </a:prstGeom>
          <a:solidFill>
            <a:schemeClr val="accent2">
              <a:lumMod val="40000"/>
              <a:lumOff val="60000"/>
              <a:alpha val="49972"/>
            </a:schemeClr>
          </a:solidFill>
          <a:ln w="25400">
            <a:noFill/>
          </a:ln>
        </p:spPr>
        <p:txBody>
          <a:bodyPr wrap="square" lIns="360000" tIns="360000" rIns="180000" bIns="360000" rtlCol="0" anchor="ctr">
            <a:noAutofit/>
          </a:bodyPr>
          <a:lstStyle/>
          <a:p>
            <a:r>
              <a:rPr lang="en-GB" sz="2000">
                <a:cs typeface="Arial" panose="020B0604020202020204" pitchFamily="34" charset="0"/>
              </a:rPr>
              <a:t>“Some people who like sport in PE show their personality, and who like writing also show their personality. But those who like drawing, dancing, singing, only get to show personality at break.”</a:t>
            </a:r>
          </a:p>
        </p:txBody>
      </p:sp>
      <p:sp>
        <p:nvSpPr>
          <p:cNvPr id="9" name="TextBox 8">
            <a:extLst>
              <a:ext uri="{FF2B5EF4-FFF2-40B4-BE49-F238E27FC236}">
                <a16:creationId xmlns:a16="http://schemas.microsoft.com/office/drawing/2014/main" id="{00F06B22-1B06-58A4-CE69-01C458E77755}"/>
              </a:ext>
            </a:extLst>
          </p:cNvPr>
          <p:cNvSpPr txBox="1"/>
          <p:nvPr/>
        </p:nvSpPr>
        <p:spPr>
          <a:xfrm>
            <a:off x="9166626" y="0"/>
            <a:ext cx="3036425" cy="3429000"/>
          </a:xfrm>
          <a:prstGeom prst="rect">
            <a:avLst/>
          </a:prstGeom>
          <a:solidFill>
            <a:srgbClr val="FF0000">
              <a:alpha val="14613"/>
            </a:srgbClr>
          </a:solidFill>
          <a:ln w="25400">
            <a:noFill/>
          </a:ln>
        </p:spPr>
        <p:txBody>
          <a:bodyPr wrap="square" lIns="360000" tIns="360000" rIns="360000" bIns="360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cs typeface="Arial" panose="020B0604020202020204" pitchFamily="34" charset="0"/>
              </a:rPr>
              <a:t>“It teaches us what we shouldn’t do to other people to respect their rights. We learn about the rights of the child and create a class charter focusing on different articles.”</a:t>
            </a:r>
          </a:p>
        </p:txBody>
      </p:sp>
      <p:sp>
        <p:nvSpPr>
          <p:cNvPr id="8" name="Rectangle: Rounded Corners 7">
            <a:extLst>
              <a:ext uri="{FF2B5EF4-FFF2-40B4-BE49-F238E27FC236}">
                <a16:creationId xmlns:a16="http://schemas.microsoft.com/office/drawing/2014/main" id="{0E3DCC91-46B8-7131-A7B3-08103FEC45EF}"/>
              </a:ext>
            </a:extLst>
          </p:cNvPr>
          <p:cNvSpPr/>
          <p:nvPr/>
        </p:nvSpPr>
        <p:spPr>
          <a:xfrm rot="21240978">
            <a:off x="1776575" y="4700376"/>
            <a:ext cx="1667480" cy="886245"/>
          </a:xfrm>
          <a:prstGeom prst="roundRect">
            <a:avLst/>
          </a:prstGeom>
          <a:solidFill>
            <a:schemeClr val="accent4">
              <a:lumMod val="20000"/>
              <a:lumOff val="8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Discussion Activity pt. 2</a:t>
            </a:r>
          </a:p>
        </p:txBody>
      </p:sp>
    </p:spTree>
    <p:extLst>
      <p:ext uri="{BB962C8B-B14F-4D97-AF65-F5344CB8AC3E}">
        <p14:creationId xmlns:p14="http://schemas.microsoft.com/office/powerpoint/2010/main" val="2037851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1809447" y="573024"/>
            <a:ext cx="8275319" cy="539496"/>
          </a:xfrm>
        </p:spPr>
        <p:txBody>
          <a:bodyPr>
            <a:noAutofit/>
          </a:bodyPr>
          <a:lstStyle/>
          <a:p>
            <a:pPr algn="ctr"/>
            <a:r>
              <a:rPr lang="en-GB" b="1">
                <a:latin typeface="+mn-lt"/>
              </a:rPr>
              <a:t>Children's Rights: what (not) to do </a:t>
            </a:r>
          </a:p>
        </p:txBody>
      </p:sp>
      <p:sp>
        <p:nvSpPr>
          <p:cNvPr id="6" name="TextBox 5">
            <a:extLst>
              <a:ext uri="{FF2B5EF4-FFF2-40B4-BE49-F238E27FC236}">
                <a16:creationId xmlns:a16="http://schemas.microsoft.com/office/drawing/2014/main" id="{2DA615F4-8D11-35E3-BBFC-84C544365653}"/>
              </a:ext>
            </a:extLst>
          </p:cNvPr>
          <p:cNvSpPr txBox="1"/>
          <p:nvPr/>
        </p:nvSpPr>
        <p:spPr>
          <a:xfrm>
            <a:off x="1809448" y="1246522"/>
            <a:ext cx="8808719" cy="738664"/>
          </a:xfrm>
          <a:prstGeom prst="rect">
            <a:avLst/>
          </a:prstGeom>
          <a:noFill/>
        </p:spPr>
        <p:txBody>
          <a:bodyPr wrap="square" rtlCol="0">
            <a:spAutoFit/>
          </a:bodyPr>
          <a:lstStyle/>
          <a:p>
            <a:pPr algn="ctr"/>
            <a:r>
              <a:rPr lang="en-GB" sz="2100">
                <a:cs typeface="Arial" panose="020B0604020202020204" pitchFamily="34" charset="0"/>
              </a:rPr>
              <a:t>Watch this video from Children's Parliament Investigates…</a:t>
            </a:r>
          </a:p>
          <a:p>
            <a:pPr algn="ctr"/>
            <a:r>
              <a:rPr lang="en-GB" sz="2100" i="1">
                <a:cs typeface="Arial" panose="020B0604020202020204" pitchFamily="34" charset="0"/>
              </a:rPr>
              <a:t>How Professionals Make Rights Real </a:t>
            </a:r>
          </a:p>
        </p:txBody>
      </p:sp>
      <p:pic>
        <p:nvPicPr>
          <p:cNvPr id="7" name="Online Media 6" title="What (Not) To Do - Children's Parliament Investigates How Professionals Make Rights Real">
            <a:hlinkClick r:id="" action="ppaction://media"/>
            <a:extLst>
              <a:ext uri="{FF2B5EF4-FFF2-40B4-BE49-F238E27FC236}">
                <a16:creationId xmlns:a16="http://schemas.microsoft.com/office/drawing/2014/main" id="{29628A52-A1EB-484D-68BC-1795DC288B0F}"/>
              </a:ext>
            </a:extLst>
          </p:cNvPr>
          <p:cNvPicPr>
            <a:picLocks noRot="1" noChangeAspect="1"/>
          </p:cNvPicPr>
          <p:nvPr>
            <a:videoFile r:link="rId1"/>
          </p:nvPr>
        </p:nvPicPr>
        <p:blipFill>
          <a:blip r:embed="rId4"/>
          <a:srcRect t="2973" b="4604"/>
          <a:stretch/>
        </p:blipFill>
        <p:spPr>
          <a:xfrm>
            <a:off x="2107233" y="2119188"/>
            <a:ext cx="7977533" cy="4165788"/>
          </a:xfrm>
          <a:prstGeom prst="rect">
            <a:avLst/>
          </a:prstGeom>
        </p:spPr>
      </p:pic>
    </p:spTree>
    <p:extLst>
      <p:ext uri="{BB962C8B-B14F-4D97-AF65-F5344CB8AC3E}">
        <p14:creationId xmlns:p14="http://schemas.microsoft.com/office/powerpoint/2010/main" val="791328585"/>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21CB2-4680-6F61-2A8B-9AE5FB3E4D3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4E5D856-7C57-1AA2-70B9-A5EBD99707F4}"/>
              </a:ext>
            </a:extLst>
          </p:cNvPr>
          <p:cNvSpPr txBox="1"/>
          <p:nvPr/>
        </p:nvSpPr>
        <p:spPr>
          <a:xfrm>
            <a:off x="815631" y="497638"/>
            <a:ext cx="9975273" cy="1323439"/>
          </a:xfrm>
          <a:prstGeom prst="rect">
            <a:avLst/>
          </a:prstGeom>
          <a:noFill/>
        </p:spPr>
        <p:txBody>
          <a:bodyPr wrap="square" rtlCol="0">
            <a:spAutoFit/>
          </a:bodyPr>
          <a:lstStyle/>
          <a:p>
            <a:r>
              <a:rPr lang="en-US" sz="4000" b="1" dirty="0">
                <a:latin typeface="+mj-lt"/>
                <a:cs typeface="Segoe UI" panose="020B0502040204020203" pitchFamily="34" charset="0"/>
              </a:rPr>
              <a:t>Forth Valley and West Lothian </a:t>
            </a:r>
          </a:p>
          <a:p>
            <a:r>
              <a:rPr lang="en-US" sz="4000" b="1" dirty="0">
                <a:latin typeface="+mj-lt"/>
                <a:cs typeface="Segoe UI" panose="020B0502040204020203" pitchFamily="34" charset="0"/>
              </a:rPr>
              <a:t>Regional Journey </a:t>
            </a:r>
            <a:endParaRPr lang="en-GB" sz="4000" b="1" dirty="0">
              <a:latin typeface="+mj-lt"/>
              <a:cs typeface="Segoe UI" panose="020B0502040204020203" pitchFamily="34" charset="0"/>
            </a:endParaRPr>
          </a:p>
        </p:txBody>
      </p:sp>
      <p:pic>
        <p:nvPicPr>
          <p:cNvPr id="5" name="Picture 4" descr="A blue and white logo for Falkirk Council with a crown and a flag">
            <a:extLst>
              <a:ext uri="{FF2B5EF4-FFF2-40B4-BE49-F238E27FC236}">
                <a16:creationId xmlns:a16="http://schemas.microsoft.com/office/drawing/2014/main" id="{D6023674-A5D8-277C-5D13-F00A0A50FC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38765" y="2843450"/>
            <a:ext cx="1541145" cy="981710"/>
          </a:xfrm>
          <a:prstGeom prst="rect">
            <a:avLst/>
          </a:prstGeom>
        </p:spPr>
      </p:pic>
      <p:pic>
        <p:nvPicPr>
          <p:cNvPr id="6" name="Picture 5" descr="A close-up of a sign for Clackmannanshire Council's logo">
            <a:extLst>
              <a:ext uri="{FF2B5EF4-FFF2-40B4-BE49-F238E27FC236}">
                <a16:creationId xmlns:a16="http://schemas.microsoft.com/office/drawing/2014/main" id="{FD346564-7FBE-17D2-FAB5-80C4D7566C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24637" y="3173730"/>
            <a:ext cx="1976755" cy="510540"/>
          </a:xfrm>
          <a:prstGeom prst="rect">
            <a:avLst/>
          </a:prstGeom>
        </p:spPr>
      </p:pic>
      <p:pic>
        <p:nvPicPr>
          <p:cNvPr id="7" name="Picture 6" descr="A logo with text and a green circle for Stirling Council's logo">
            <a:extLst>
              <a:ext uri="{FF2B5EF4-FFF2-40B4-BE49-F238E27FC236}">
                <a16:creationId xmlns:a16="http://schemas.microsoft.com/office/drawing/2014/main" id="{A75F9EE6-8E97-E01C-5E46-9586208FA00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15287" y="3928160"/>
            <a:ext cx="1024255" cy="1024255"/>
          </a:xfrm>
          <a:prstGeom prst="rect">
            <a:avLst/>
          </a:prstGeom>
        </p:spPr>
      </p:pic>
      <p:pic>
        <p:nvPicPr>
          <p:cNvPr id="8" name="Picture 7" descr="A logo for a West Lothian Council">
            <a:extLst>
              <a:ext uri="{FF2B5EF4-FFF2-40B4-BE49-F238E27FC236}">
                <a16:creationId xmlns:a16="http://schemas.microsoft.com/office/drawing/2014/main" id="{65FB79D4-2F63-76A7-2D33-B0568489350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96830" y="4014122"/>
            <a:ext cx="1995170" cy="1134110"/>
          </a:xfrm>
          <a:prstGeom prst="rect">
            <a:avLst/>
          </a:prstGeom>
        </p:spPr>
      </p:pic>
      <p:pic>
        <p:nvPicPr>
          <p:cNvPr id="9" name="Picture 8" descr="A close-up of a logo for Quarriers voluntary organisation">
            <a:extLst>
              <a:ext uri="{FF2B5EF4-FFF2-40B4-BE49-F238E27FC236}">
                <a16:creationId xmlns:a16="http://schemas.microsoft.com/office/drawing/2014/main" id="{54C4FEBA-5A6B-96A3-EF93-928BE6027426}"/>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739542" y="5196305"/>
            <a:ext cx="1900555" cy="533400"/>
          </a:xfrm>
          <a:prstGeom prst="rect">
            <a:avLst/>
          </a:prstGeom>
          <a:noFill/>
          <a:ln>
            <a:noFill/>
          </a:ln>
        </p:spPr>
      </p:pic>
      <p:sp>
        <p:nvSpPr>
          <p:cNvPr id="10" name="TextBox 9">
            <a:extLst>
              <a:ext uri="{FF2B5EF4-FFF2-40B4-BE49-F238E27FC236}">
                <a16:creationId xmlns:a16="http://schemas.microsoft.com/office/drawing/2014/main" id="{44453E3A-158B-7F27-CBCB-5E36953DBF50}"/>
              </a:ext>
            </a:extLst>
          </p:cNvPr>
          <p:cNvSpPr txBox="1"/>
          <p:nvPr/>
        </p:nvSpPr>
        <p:spPr>
          <a:xfrm>
            <a:off x="815631" y="2110890"/>
            <a:ext cx="7058581" cy="3416320"/>
          </a:xfrm>
          <a:prstGeom prst="rect">
            <a:avLst/>
          </a:prstGeom>
          <a:noFill/>
        </p:spPr>
        <p:txBody>
          <a:bodyPr wrap="square" rtlCol="0">
            <a:spAutoFit/>
          </a:bodyPr>
          <a:lstStyle/>
          <a:p>
            <a:r>
              <a:rPr lang="en-GB" dirty="0"/>
              <a:t>The Toolkit approach and accompanying implementation guidance have been developed from the</a:t>
            </a:r>
            <a:r>
              <a:rPr lang="en-GB" dirty="0">
                <a:cs typeface="Segoe UI"/>
              </a:rPr>
              <a:t> </a:t>
            </a:r>
            <a:r>
              <a:rPr lang="en-GB" b="1" dirty="0">
                <a:solidFill>
                  <a:schemeClr val="tx2">
                    <a:lumMod val="75000"/>
                    <a:lumOff val="25000"/>
                  </a:schemeClr>
                </a:solidFill>
                <a:cs typeface="Segoe UI"/>
              </a:rPr>
              <a:t>Forth Valley and West Lothian Regional Youth Voice model.</a:t>
            </a:r>
            <a:r>
              <a:rPr lang="en-GB" b="1" dirty="0">
                <a:solidFill>
                  <a:schemeClr val="tx2">
                    <a:lumMod val="75000"/>
                    <a:lumOff val="25000"/>
                  </a:schemeClr>
                </a:solidFill>
              </a:rPr>
              <a:t> </a:t>
            </a:r>
          </a:p>
          <a:p>
            <a:endParaRPr lang="en-GB" dirty="0"/>
          </a:p>
          <a:p>
            <a:r>
              <a:rPr lang="en-GB" dirty="0"/>
              <a:t>This model demonstrated that meaningful youth voice can be facilitated across a wide range of settings, with the creation of the charter allowing children and young people to outline the principles and methods adults should employ when consulting with them.</a:t>
            </a:r>
          </a:p>
          <a:p>
            <a:endParaRPr lang="en-GB" dirty="0"/>
          </a:p>
          <a:p>
            <a:r>
              <a:rPr lang="en-GB" dirty="0">
                <a:cs typeface="Segoe UI" panose="020B0502040204020203" pitchFamily="34" charset="0"/>
              </a:rPr>
              <a:t>Thank you to the </a:t>
            </a:r>
            <a:r>
              <a:rPr lang="en-GB" dirty="0">
                <a:cs typeface="Segoe UI"/>
              </a:rPr>
              <a:t>children, young people</a:t>
            </a:r>
            <a:r>
              <a:rPr lang="en-GB" dirty="0">
                <a:cs typeface="Segoe UI" panose="020B0502040204020203" pitchFamily="34" charset="0"/>
              </a:rPr>
              <a:t> and staff involved in the</a:t>
            </a:r>
            <a:r>
              <a:rPr lang="en-GB" dirty="0">
                <a:cs typeface="Segoe UI"/>
              </a:rPr>
              <a:t> </a:t>
            </a:r>
            <a:r>
              <a:rPr lang="en-GB" b="1" dirty="0">
                <a:solidFill>
                  <a:schemeClr val="tx2">
                    <a:lumMod val="75000"/>
                    <a:lumOff val="25000"/>
                  </a:schemeClr>
                </a:solidFill>
                <a:cs typeface="Segoe UI"/>
              </a:rPr>
              <a:t>Forth Valley and West Lothian Regional Youth Voice Development Group.</a:t>
            </a:r>
            <a:endParaRPr lang="en-GB" dirty="0"/>
          </a:p>
        </p:txBody>
      </p:sp>
      <p:pic>
        <p:nvPicPr>
          <p:cNvPr id="11" name="Picture 10" descr="The forth valley and west lothian regional imporvement collaberative logo">
            <a:extLst>
              <a:ext uri="{FF2B5EF4-FFF2-40B4-BE49-F238E27FC236}">
                <a16:creationId xmlns:a16="http://schemas.microsoft.com/office/drawing/2014/main" id="{5934F831-69EB-9141-B121-B33206D3C94C}"/>
              </a:ext>
            </a:extLst>
          </p:cNvPr>
          <p:cNvPicPr>
            <a:picLocks noChangeAspect="1"/>
          </p:cNvPicPr>
          <p:nvPr/>
        </p:nvPicPr>
        <p:blipFill>
          <a:blip r:embed="rId8"/>
          <a:srcRect b="5155"/>
          <a:stretch>
            <a:fillRect/>
          </a:stretch>
        </p:blipFill>
        <p:spPr>
          <a:xfrm>
            <a:off x="9227415" y="89625"/>
            <a:ext cx="2547954" cy="2504479"/>
          </a:xfrm>
          <a:prstGeom prst="rect">
            <a:avLst/>
          </a:prstGeom>
        </p:spPr>
      </p:pic>
      <p:sp>
        <p:nvSpPr>
          <p:cNvPr id="3" name="Rectangle: Rounded Corners 2">
            <a:extLst>
              <a:ext uri="{FF2B5EF4-FFF2-40B4-BE49-F238E27FC236}">
                <a16:creationId xmlns:a16="http://schemas.microsoft.com/office/drawing/2014/main" id="{F7EF3A1A-230F-7A8B-EAC9-987D923C2982}"/>
              </a:ext>
            </a:extLst>
          </p:cNvPr>
          <p:cNvSpPr/>
          <p:nvPr/>
        </p:nvSpPr>
        <p:spPr>
          <a:xfrm rot="21231412">
            <a:off x="270075" y="5994707"/>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For Practitioners</a:t>
            </a:r>
          </a:p>
        </p:txBody>
      </p:sp>
    </p:spTree>
    <p:extLst>
      <p:ext uri="{BB962C8B-B14F-4D97-AF65-F5344CB8AC3E}">
        <p14:creationId xmlns:p14="http://schemas.microsoft.com/office/powerpoint/2010/main" val="3736373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4F52-C734-1486-A3FC-4C561EA6BDED}"/>
              </a:ext>
            </a:extLst>
          </p:cNvPr>
          <p:cNvSpPr>
            <a:spLocks noGrp="1"/>
          </p:cNvSpPr>
          <p:nvPr>
            <p:ph type="title"/>
          </p:nvPr>
        </p:nvSpPr>
        <p:spPr>
          <a:xfrm>
            <a:off x="838200" y="573024"/>
            <a:ext cx="9476677" cy="1117664"/>
          </a:xfrm>
        </p:spPr>
        <p:txBody>
          <a:bodyPr/>
          <a:lstStyle/>
          <a:p>
            <a:r>
              <a:rPr lang="en-GB">
                <a:latin typeface="+mn-lt"/>
              </a:rPr>
              <a:t>Further Resources for Section 2</a:t>
            </a:r>
          </a:p>
        </p:txBody>
      </p:sp>
      <p:sp>
        <p:nvSpPr>
          <p:cNvPr id="3" name="Content Placeholder 2">
            <a:extLst>
              <a:ext uri="{FF2B5EF4-FFF2-40B4-BE49-F238E27FC236}">
                <a16:creationId xmlns:a16="http://schemas.microsoft.com/office/drawing/2014/main" id="{AFC8A9C2-C7E8-EC90-282A-20AB3F3C13F9}"/>
              </a:ext>
            </a:extLst>
          </p:cNvPr>
          <p:cNvSpPr>
            <a:spLocks noGrp="1"/>
          </p:cNvSpPr>
          <p:nvPr>
            <p:ph idx="1"/>
          </p:nvPr>
        </p:nvSpPr>
        <p:spPr>
          <a:xfrm>
            <a:off x="1210902" y="5333962"/>
            <a:ext cx="3269878" cy="1117664"/>
          </a:xfrm>
        </p:spPr>
        <p:txBody>
          <a:bodyPr/>
          <a:lstStyle/>
          <a:p>
            <a:pPr marL="0" indent="0" algn="ctr">
              <a:buNone/>
            </a:pPr>
            <a:r>
              <a:rPr lang="en-GB" sz="2000">
                <a:latin typeface="+mn-lt"/>
              </a:rPr>
              <a:t>Young Scot</a:t>
            </a:r>
          </a:p>
          <a:p>
            <a:pPr marL="0" indent="0" algn="ctr">
              <a:buNone/>
            </a:pPr>
            <a:r>
              <a:rPr lang="en-GB" sz="2000">
                <a:latin typeface="+mn-lt"/>
                <a:hlinkClick r:id="rId3"/>
              </a:rPr>
              <a:t>Activate Your Rights Pack </a:t>
            </a:r>
            <a:endParaRPr lang="en-GB" sz="2000">
              <a:latin typeface="+mn-lt"/>
            </a:endParaRPr>
          </a:p>
          <a:p>
            <a:pPr marL="0" indent="0" algn="ctr">
              <a:buNone/>
            </a:pPr>
            <a:r>
              <a:rPr lang="en-GB" sz="2000" i="1">
                <a:latin typeface="+mn-lt"/>
              </a:rPr>
              <a:t>includes Rights Bingo</a:t>
            </a:r>
          </a:p>
        </p:txBody>
      </p:sp>
      <p:pic>
        <p:nvPicPr>
          <p:cNvPr id="4" name="Picture 3" descr="Picture of front cover of Activate Your Rights resource pack">
            <a:extLst>
              <a:ext uri="{FF2B5EF4-FFF2-40B4-BE49-F238E27FC236}">
                <a16:creationId xmlns:a16="http://schemas.microsoft.com/office/drawing/2014/main" id="{99801DE2-2A20-C4BE-17D9-A8514CA5C113}"/>
              </a:ext>
            </a:extLst>
          </p:cNvPr>
          <p:cNvPicPr>
            <a:picLocks noChangeAspect="1"/>
          </p:cNvPicPr>
          <p:nvPr/>
        </p:nvPicPr>
        <p:blipFill>
          <a:blip r:embed="rId4"/>
          <a:stretch>
            <a:fillRect/>
          </a:stretch>
        </p:blipFill>
        <p:spPr>
          <a:xfrm>
            <a:off x="1210902" y="1628078"/>
            <a:ext cx="3269877" cy="3601844"/>
          </a:xfrm>
          <a:prstGeom prst="rect">
            <a:avLst/>
          </a:prstGeom>
        </p:spPr>
      </p:pic>
      <p:pic>
        <p:nvPicPr>
          <p:cNvPr id="6" name="Picture 5" descr="Picture of the front cover of Childrens Parliament Resource ">
            <a:extLst>
              <a:ext uri="{FF2B5EF4-FFF2-40B4-BE49-F238E27FC236}">
                <a16:creationId xmlns:a16="http://schemas.microsoft.com/office/drawing/2014/main" id="{1E042388-A620-D798-D0EF-7366D0090993}"/>
              </a:ext>
            </a:extLst>
          </p:cNvPr>
          <p:cNvPicPr>
            <a:picLocks noChangeAspect="1"/>
          </p:cNvPicPr>
          <p:nvPr/>
        </p:nvPicPr>
        <p:blipFill>
          <a:blip r:embed="rId5" cstate="screen">
            <a:extLst>
              <a:ext uri="{28A0092B-C50C-407E-A947-70E740481C1C}">
                <a14:useLocalDpi xmlns:a14="http://schemas.microsoft.com/office/drawing/2010/main"/>
              </a:ext>
            </a:extLst>
          </a:blip>
          <a:srcRect t="8758" b="4873"/>
          <a:stretch/>
        </p:blipFill>
        <p:spPr>
          <a:xfrm>
            <a:off x="6645240" y="2717843"/>
            <a:ext cx="4335858" cy="2158294"/>
          </a:xfrm>
          <a:prstGeom prst="rect">
            <a:avLst/>
          </a:prstGeom>
        </p:spPr>
      </p:pic>
      <p:sp>
        <p:nvSpPr>
          <p:cNvPr id="7" name="Content Placeholder 2">
            <a:extLst>
              <a:ext uri="{FF2B5EF4-FFF2-40B4-BE49-F238E27FC236}">
                <a16:creationId xmlns:a16="http://schemas.microsoft.com/office/drawing/2014/main" id="{54FCA65E-7EF1-67DB-FEAF-3BEBCB62D556}"/>
              </a:ext>
            </a:extLst>
          </p:cNvPr>
          <p:cNvSpPr txBox="1">
            <a:spLocks/>
          </p:cNvSpPr>
          <p:nvPr/>
        </p:nvSpPr>
        <p:spPr>
          <a:xfrm>
            <a:off x="7186894" y="5333962"/>
            <a:ext cx="3562881" cy="1117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a:latin typeface="+mn-lt"/>
              </a:rPr>
              <a:t>Childrens Parliament</a:t>
            </a:r>
          </a:p>
          <a:p>
            <a:pPr marL="0" indent="0" algn="ctr">
              <a:buFont typeface="Arial" panose="020B0604020202020204" pitchFamily="34" charset="0"/>
              <a:buNone/>
            </a:pPr>
            <a:r>
              <a:rPr lang="en-GB" sz="2000">
                <a:latin typeface="+mn-lt"/>
                <a:hlinkClick r:id="rId6"/>
              </a:rPr>
              <a:t>Sandy’s Story </a:t>
            </a:r>
            <a:endParaRPr lang="en-GB" sz="2000">
              <a:latin typeface="+mn-lt"/>
            </a:endParaRPr>
          </a:p>
        </p:txBody>
      </p:sp>
      <p:sp>
        <p:nvSpPr>
          <p:cNvPr id="5" name="Rectangle: Rounded Corners 4">
            <a:extLst>
              <a:ext uri="{FF2B5EF4-FFF2-40B4-BE49-F238E27FC236}">
                <a16:creationId xmlns:a16="http://schemas.microsoft.com/office/drawing/2014/main" id="{A1DFF2A7-36DC-6E74-C9AF-810E39C71079}"/>
              </a:ext>
            </a:extLst>
          </p:cNvPr>
          <p:cNvSpPr/>
          <p:nvPr/>
        </p:nvSpPr>
        <p:spPr>
          <a:xfrm rot="336992">
            <a:off x="9844899" y="493541"/>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For Practitioners</a:t>
            </a:r>
          </a:p>
        </p:txBody>
      </p:sp>
    </p:spTree>
    <p:extLst>
      <p:ext uri="{BB962C8B-B14F-4D97-AF65-F5344CB8AC3E}">
        <p14:creationId xmlns:p14="http://schemas.microsoft.com/office/powerpoint/2010/main" val="3866269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37A2D-D988-B9C4-54E3-7BCB28D447AA}"/>
              </a:ext>
            </a:extLst>
          </p:cNvPr>
          <p:cNvSpPr>
            <a:spLocks noGrp="1"/>
          </p:cNvSpPr>
          <p:nvPr>
            <p:ph type="title" idx="4294967295"/>
          </p:nvPr>
        </p:nvSpPr>
        <p:spPr>
          <a:xfrm>
            <a:off x="1226634" y="731799"/>
            <a:ext cx="5324100" cy="3165746"/>
          </a:xfrm>
        </p:spPr>
        <p:txBody>
          <a:bodyPr anchor="t">
            <a:noAutofit/>
          </a:bodyPr>
          <a:lstStyle/>
          <a:p>
            <a:r>
              <a:rPr lang="en-GB" sz="4000" b="1">
                <a:latin typeface="Segoe UI" panose="020B0502040204020203" pitchFamily="34" charset="0"/>
              </a:rPr>
              <a:t>Section 3 </a:t>
            </a:r>
            <a:br>
              <a:rPr lang="en-GB" sz="4000">
                <a:latin typeface="Segoe UI" panose="020B0502040204020203" pitchFamily="34" charset="0"/>
              </a:rPr>
            </a:br>
            <a:br>
              <a:rPr lang="en-GB" sz="4000" b="1">
                <a:solidFill>
                  <a:schemeClr val="tx2">
                    <a:lumMod val="75000"/>
                    <a:lumOff val="25000"/>
                  </a:schemeClr>
                </a:solidFill>
                <a:latin typeface="Segoe UI" panose="020B0502040204020203" pitchFamily="34" charset="0"/>
              </a:rPr>
            </a:br>
            <a:r>
              <a:rPr lang="en-GB" sz="4000" b="1">
                <a:solidFill>
                  <a:srgbClr val="268FC0"/>
                </a:solidFill>
                <a:latin typeface="Segoe UI" panose="020B0502040204020203" pitchFamily="34" charset="0"/>
              </a:rPr>
              <a:t>Working as a team</a:t>
            </a:r>
            <a:r>
              <a:rPr lang="en-GB" sz="4000">
                <a:solidFill>
                  <a:srgbClr val="268FC0"/>
                </a:solidFill>
                <a:latin typeface="Segoe UI" panose="020B0502040204020203" pitchFamily="34" charset="0"/>
              </a:rPr>
              <a:t> and becoming researchers! </a:t>
            </a:r>
            <a:endParaRPr lang="en-GB" sz="4000" b="1">
              <a:solidFill>
                <a:srgbClr val="268FC0"/>
              </a:solidFill>
              <a:latin typeface="Segoe UI" panose="020B0502040204020203" pitchFamily="34" charset="0"/>
            </a:endParaRPr>
          </a:p>
        </p:txBody>
      </p:sp>
      <p:sp>
        <p:nvSpPr>
          <p:cNvPr id="5" name="Content Placeholder 4">
            <a:extLst>
              <a:ext uri="{FF2B5EF4-FFF2-40B4-BE49-F238E27FC236}">
                <a16:creationId xmlns:a16="http://schemas.microsoft.com/office/drawing/2014/main" id="{E1F85D5B-C6E0-3E52-9C3B-B00AC8AD14EB}"/>
              </a:ext>
            </a:extLst>
          </p:cNvPr>
          <p:cNvSpPr>
            <a:spLocks noGrp="1"/>
          </p:cNvSpPr>
          <p:nvPr>
            <p:ph idx="4294967295"/>
          </p:nvPr>
        </p:nvSpPr>
        <p:spPr>
          <a:xfrm>
            <a:off x="1252537" y="3786497"/>
            <a:ext cx="4843463" cy="1922463"/>
          </a:xfrm>
        </p:spPr>
        <p:txBody>
          <a:bodyPr/>
          <a:lstStyle/>
          <a:p>
            <a:pPr marL="0" indent="0">
              <a:buNone/>
            </a:pPr>
            <a:r>
              <a:rPr lang="en-GB" sz="2800">
                <a:latin typeface="Segoe UI" panose="020B0502040204020203" pitchFamily="34" charset="0"/>
              </a:rPr>
              <a:t>In this section you will undertake teamwork activities and spend time thinking about becoming researchers.</a:t>
            </a:r>
          </a:p>
        </p:txBody>
      </p:sp>
      <p:pic>
        <p:nvPicPr>
          <p:cNvPr id="6" name="Picture 5" descr="A group of children or young people looking like they are &#10;taking part in an activity and sitting round a table ">
            <a:extLst>
              <a:ext uri="{FF2B5EF4-FFF2-40B4-BE49-F238E27FC236}">
                <a16:creationId xmlns:a16="http://schemas.microsoft.com/office/drawing/2014/main" id="{A879E434-1E00-84F7-E65A-7FC3234C1669}"/>
              </a:ext>
            </a:extLst>
          </p:cNvPr>
          <p:cNvPicPr>
            <a:picLocks noChangeAspect="1"/>
          </p:cNvPicPr>
          <p:nvPr/>
        </p:nvPicPr>
        <p:blipFill>
          <a:blip r:embed="rId3"/>
          <a:stretch>
            <a:fillRect/>
          </a:stretch>
        </p:blipFill>
        <p:spPr>
          <a:xfrm>
            <a:off x="5830025" y="731799"/>
            <a:ext cx="5324100" cy="4866113"/>
          </a:xfrm>
          <a:prstGeom prst="rect">
            <a:avLst/>
          </a:prstGeom>
        </p:spPr>
      </p:pic>
    </p:spTree>
    <p:extLst>
      <p:ext uri="{BB962C8B-B14F-4D97-AF65-F5344CB8AC3E}">
        <p14:creationId xmlns:p14="http://schemas.microsoft.com/office/powerpoint/2010/main" val="304307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drawing of two people giving each other a high five">
            <a:extLst>
              <a:ext uri="{FF2B5EF4-FFF2-40B4-BE49-F238E27FC236}">
                <a16:creationId xmlns:a16="http://schemas.microsoft.com/office/drawing/2014/main" id="{1FDC5440-F375-9E1C-DA78-E9C8A02A37A0}"/>
              </a:ext>
            </a:extLst>
          </p:cNvPr>
          <p:cNvPicPr>
            <a:picLocks noChangeAspect="1"/>
          </p:cNvPicPr>
          <p:nvPr/>
        </p:nvPicPr>
        <p:blipFill>
          <a:blip r:embed="rId3"/>
          <a:stretch>
            <a:fillRect/>
          </a:stretch>
        </p:blipFill>
        <p:spPr>
          <a:xfrm>
            <a:off x="6268948" y="317809"/>
            <a:ext cx="4513759" cy="5793059"/>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627917" y="573024"/>
            <a:ext cx="4843272" cy="493776"/>
          </a:xfrm>
        </p:spPr>
        <p:txBody>
          <a:bodyPr>
            <a:noAutofit/>
          </a:bodyPr>
          <a:lstStyle/>
          <a:p>
            <a:r>
              <a:rPr lang="en-GB" sz="4000" b="1">
                <a:latin typeface="+mj-lt"/>
                <a:cs typeface="Segoe UI" panose="020B0502040204020203" pitchFamily="34" charset="0"/>
              </a:rPr>
              <a:t>Count Up!</a:t>
            </a:r>
            <a:endParaRPr lang="en-US" sz="4000">
              <a:latin typeface="+mj-lt"/>
            </a:endParaRPr>
          </a:p>
        </p:txBody>
      </p:sp>
      <p:sp>
        <p:nvSpPr>
          <p:cNvPr id="15" name="TextBox 14">
            <a:extLst>
              <a:ext uri="{FF2B5EF4-FFF2-40B4-BE49-F238E27FC236}">
                <a16:creationId xmlns:a16="http://schemas.microsoft.com/office/drawing/2014/main" id="{FAF208BB-7549-4F1C-63DE-533743879510}"/>
              </a:ext>
            </a:extLst>
          </p:cNvPr>
          <p:cNvSpPr txBox="1"/>
          <p:nvPr/>
        </p:nvSpPr>
        <p:spPr>
          <a:xfrm>
            <a:off x="627917" y="1544146"/>
            <a:ext cx="432508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panose="020B0604020202020204" pitchFamily="34" charset="0"/>
              </a:rPr>
              <a:t>As a group, count up to twenty with your eyes closed and without any other communication. </a:t>
            </a:r>
          </a:p>
          <a:p>
            <a:endParaRPr lang="en-GB" sz="2000">
              <a:cs typeface="Arial" panose="020B0604020202020204" pitchFamily="34" charset="0"/>
            </a:endParaRPr>
          </a:p>
          <a:p>
            <a:r>
              <a:rPr lang="en-GB" sz="2000">
                <a:cs typeface="Arial" panose="020B0604020202020204" pitchFamily="34" charset="0"/>
              </a:rPr>
              <a:t>People cannot say more than one number at a time, and if two people speak at the same time, the group must start again!</a:t>
            </a:r>
            <a:endParaRPr lang="en-US" sz="2000">
              <a:cs typeface="Arial" panose="020B0604020202020204" pitchFamily="34" charset="0"/>
            </a:endParaRPr>
          </a:p>
        </p:txBody>
      </p:sp>
      <p:sp>
        <p:nvSpPr>
          <p:cNvPr id="3" name="Rectangle: Rounded Corners 2">
            <a:extLst>
              <a:ext uri="{FF2B5EF4-FFF2-40B4-BE49-F238E27FC236}">
                <a16:creationId xmlns:a16="http://schemas.microsoft.com/office/drawing/2014/main" id="{6019174D-812B-EA4D-07A6-9BD3B5103D2C}"/>
              </a:ext>
            </a:extLst>
          </p:cNvPr>
          <p:cNvSpPr/>
          <p:nvPr/>
        </p:nvSpPr>
        <p:spPr>
          <a:xfrm rot="912343">
            <a:off x="9745468" y="656937"/>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817659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124D72-3048-CEBA-3F3D-87DE7C0B26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35667" y="0"/>
            <a:ext cx="5687122" cy="6858000"/>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913014" y="1116398"/>
            <a:ext cx="10515600" cy="1325563"/>
          </a:xfrm>
        </p:spPr>
        <p:txBody>
          <a:bodyPr vert="horz" lIns="91440" tIns="45720" rIns="91440" bIns="45720" rtlCol="0" anchor="b">
            <a:normAutofit/>
          </a:bodyPr>
          <a:lstStyle/>
          <a:p>
            <a:r>
              <a:rPr lang="en-US" sz="4000" b="1" kern="1200">
                <a:solidFill>
                  <a:schemeClr val="tx1"/>
                </a:solidFill>
                <a:latin typeface="+mj-lt"/>
                <a:ea typeface="+mj-ea"/>
                <a:cs typeface="+mj-cs"/>
              </a:rPr>
              <a:t>Would you rather?</a:t>
            </a:r>
          </a:p>
        </p:txBody>
      </p:sp>
      <p:pic>
        <p:nvPicPr>
          <p:cNvPr id="4" name="Graphic 3" descr="Question Mark with solid fill">
            <a:extLst>
              <a:ext uri="{FF2B5EF4-FFF2-40B4-BE49-F238E27FC236}">
                <a16:creationId xmlns:a16="http://schemas.microsoft.com/office/drawing/2014/main" id="{7C654FAE-C9BE-2A95-0FD9-40B907834A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8659" y="4318859"/>
            <a:ext cx="914400" cy="914400"/>
          </a:xfrm>
          <a:prstGeom prst="rect">
            <a:avLst/>
          </a:prstGeom>
        </p:spPr>
      </p:pic>
      <p:pic>
        <p:nvPicPr>
          <p:cNvPr id="5" name="Graphic 4" descr="Question Mark with solid fill">
            <a:extLst>
              <a:ext uri="{FF2B5EF4-FFF2-40B4-BE49-F238E27FC236}">
                <a16:creationId xmlns:a16="http://schemas.microsoft.com/office/drawing/2014/main" id="{7C2D55C2-0C6C-0FFA-D9F1-9CEA25D40F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5707" y="1321980"/>
            <a:ext cx="914400" cy="914400"/>
          </a:xfrm>
          <a:prstGeom prst="rect">
            <a:avLst/>
          </a:prstGeom>
        </p:spPr>
      </p:pic>
      <p:pic>
        <p:nvPicPr>
          <p:cNvPr id="8" name="Graphic 7" descr="Question Mark with solid fill">
            <a:extLst>
              <a:ext uri="{FF2B5EF4-FFF2-40B4-BE49-F238E27FC236}">
                <a16:creationId xmlns:a16="http://schemas.microsoft.com/office/drawing/2014/main" id="{06A0C4D4-C73C-C92D-1DA1-95FB3DF4B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4326" y="2743200"/>
            <a:ext cx="914400" cy="914400"/>
          </a:xfrm>
          <a:prstGeom prst="rect">
            <a:avLst/>
          </a:prstGeom>
        </p:spPr>
      </p:pic>
      <p:pic>
        <p:nvPicPr>
          <p:cNvPr id="12" name="Graphic 11" descr="Question Mark with solid fill">
            <a:extLst>
              <a:ext uri="{FF2B5EF4-FFF2-40B4-BE49-F238E27FC236}">
                <a16:creationId xmlns:a16="http://schemas.microsoft.com/office/drawing/2014/main" id="{F69CBB12-B667-1E73-BDB9-B1E206849A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1272" y="2923210"/>
            <a:ext cx="914400" cy="914400"/>
          </a:xfrm>
          <a:prstGeom prst="rect">
            <a:avLst/>
          </a:prstGeom>
        </p:spPr>
      </p:pic>
      <p:pic>
        <p:nvPicPr>
          <p:cNvPr id="16" name="Graphic 15" descr="Question Mark with solid fill">
            <a:extLst>
              <a:ext uri="{FF2B5EF4-FFF2-40B4-BE49-F238E27FC236}">
                <a16:creationId xmlns:a16="http://schemas.microsoft.com/office/drawing/2014/main" id="{1CFFDBEC-9C79-CC5D-E570-822E2AFB63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6954" y="5621908"/>
            <a:ext cx="914400" cy="914400"/>
          </a:xfrm>
          <a:prstGeom prst="rect">
            <a:avLst/>
          </a:prstGeom>
        </p:spPr>
      </p:pic>
      <p:pic>
        <p:nvPicPr>
          <p:cNvPr id="18" name="Graphic 17" descr="Question Mark with solid fill">
            <a:extLst>
              <a:ext uri="{FF2B5EF4-FFF2-40B4-BE49-F238E27FC236}">
                <a16:creationId xmlns:a16="http://schemas.microsoft.com/office/drawing/2014/main" id="{8B2E8185-64EF-F6B7-B03D-159F22C919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9198" y="710341"/>
            <a:ext cx="914400" cy="914400"/>
          </a:xfrm>
          <a:prstGeom prst="rect">
            <a:avLst/>
          </a:prstGeom>
        </p:spPr>
      </p:pic>
      <p:sp>
        <p:nvSpPr>
          <p:cNvPr id="7" name="Rectangle: Rounded Corners 6">
            <a:extLst>
              <a:ext uri="{FF2B5EF4-FFF2-40B4-BE49-F238E27FC236}">
                <a16:creationId xmlns:a16="http://schemas.microsoft.com/office/drawing/2014/main" id="{8339EB23-386D-93DF-4432-9FBD8278FBE0}"/>
              </a:ext>
            </a:extLst>
          </p:cNvPr>
          <p:cNvSpPr/>
          <p:nvPr/>
        </p:nvSpPr>
        <p:spPr>
          <a:xfrm rot="768032">
            <a:off x="9800946" y="675913"/>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1159935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606EEE-A5EA-11AD-40BD-9C3DE14D39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35667" y="0"/>
            <a:ext cx="5687122" cy="6858000"/>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p:txBody>
          <a:bodyPr>
            <a:normAutofit/>
          </a:bodyPr>
          <a:lstStyle/>
          <a:p>
            <a:r>
              <a:rPr lang="en-GB" b="1">
                <a:latin typeface="+mn-lt"/>
                <a:cs typeface="Segoe UI" panose="020B0502040204020203" pitchFamily="34" charset="0"/>
              </a:rPr>
              <a:t>Open Fist Activity</a:t>
            </a:r>
          </a:p>
        </p:txBody>
      </p:sp>
      <p:sp>
        <p:nvSpPr>
          <p:cNvPr id="5" name="Content Placeholder 4">
            <a:extLst>
              <a:ext uri="{FF2B5EF4-FFF2-40B4-BE49-F238E27FC236}">
                <a16:creationId xmlns:a16="http://schemas.microsoft.com/office/drawing/2014/main" id="{16082D9D-E981-0EAB-6483-8B63DD1B6FEB}"/>
              </a:ext>
            </a:extLst>
          </p:cNvPr>
          <p:cNvSpPr>
            <a:spLocks noGrp="1"/>
          </p:cNvSpPr>
          <p:nvPr>
            <p:ph idx="1"/>
          </p:nvPr>
        </p:nvSpPr>
        <p:spPr>
          <a:xfrm>
            <a:off x="838200" y="1825625"/>
            <a:ext cx="5778731" cy="4351338"/>
          </a:xfrm>
        </p:spPr>
        <p:txBody>
          <a:bodyPr>
            <a:normAutofit/>
          </a:bodyPr>
          <a:lstStyle/>
          <a:p>
            <a:pPr marL="0" indent="0">
              <a:buNone/>
            </a:pPr>
            <a:r>
              <a:rPr lang="en-GB">
                <a:latin typeface="+mn-lt"/>
              </a:rPr>
              <a:t>Finding things that we have in common as a group!</a:t>
            </a:r>
          </a:p>
        </p:txBody>
      </p:sp>
      <p:pic>
        <p:nvPicPr>
          <p:cNvPr id="6" name="Graphic 5" descr="Clenched Fist outline">
            <a:extLst>
              <a:ext uri="{FF2B5EF4-FFF2-40B4-BE49-F238E27FC236}">
                <a16:creationId xmlns:a16="http://schemas.microsoft.com/office/drawing/2014/main" id="{114E76DD-025F-C208-72C3-105D4670A4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90425" y="3076949"/>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 name="Rectangle: Rounded Corners 2">
            <a:extLst>
              <a:ext uri="{FF2B5EF4-FFF2-40B4-BE49-F238E27FC236}">
                <a16:creationId xmlns:a16="http://schemas.microsoft.com/office/drawing/2014/main" id="{639887D0-7B5A-A07F-18F5-42518E6F42A7}"/>
              </a:ext>
            </a:extLst>
          </p:cNvPr>
          <p:cNvSpPr/>
          <p:nvPr/>
        </p:nvSpPr>
        <p:spPr>
          <a:xfrm rot="768032">
            <a:off x="9800946" y="675913"/>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316400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0" y="573024"/>
            <a:ext cx="7279887" cy="1117664"/>
          </a:xfrm>
        </p:spPr>
        <p:txBody>
          <a:bodyPr>
            <a:noAutofit/>
          </a:bodyPr>
          <a:lstStyle/>
          <a:p>
            <a:r>
              <a:rPr lang="en-GB" sz="4000" b="1">
                <a:latin typeface="+mn-lt"/>
              </a:rPr>
              <a:t>What makes a good team?</a:t>
            </a:r>
            <a:endParaRPr lang="en-GB" sz="4000" b="1">
              <a:latin typeface="+mn-lt"/>
              <a:cs typeface="Segoe UI" panose="020B0502040204020203" pitchFamily="34" charset="0"/>
            </a:endParaRPr>
          </a:p>
        </p:txBody>
      </p:sp>
      <p:sp>
        <p:nvSpPr>
          <p:cNvPr id="11" name="TextBox 10">
            <a:extLst>
              <a:ext uri="{FF2B5EF4-FFF2-40B4-BE49-F238E27FC236}">
                <a16:creationId xmlns:a16="http://schemas.microsoft.com/office/drawing/2014/main" id="{46ECB11F-5E69-B941-57D3-7E1F1377359F}"/>
              </a:ext>
            </a:extLst>
          </p:cNvPr>
          <p:cNvSpPr txBox="1"/>
          <p:nvPr/>
        </p:nvSpPr>
        <p:spPr>
          <a:xfrm>
            <a:off x="838200" y="1955342"/>
            <a:ext cx="9513140" cy="1631216"/>
          </a:xfrm>
          <a:prstGeom prst="rect">
            <a:avLst/>
          </a:prstGeom>
          <a:noFill/>
        </p:spPr>
        <p:txBody>
          <a:bodyPr wrap="square">
            <a:spAutoFit/>
          </a:bodyPr>
          <a:lstStyle/>
          <a:p>
            <a:r>
              <a:rPr lang="en-GB" sz="2000" b="1" dirty="0"/>
              <a:t>Discuss, draw, write or make a poster to answer these questions:</a:t>
            </a:r>
          </a:p>
          <a:p>
            <a:endParaRPr lang="en-GB" sz="2000" b="1" dirty="0"/>
          </a:p>
          <a:p>
            <a:r>
              <a:rPr lang="en-GB" sz="2000" dirty="0">
                <a:cs typeface="Arial" panose="020B0604020202020204" pitchFamily="34" charset="0"/>
              </a:rPr>
              <a:t>What makes a good team?</a:t>
            </a:r>
          </a:p>
          <a:p>
            <a:endParaRPr lang="en-GB" sz="2000" dirty="0">
              <a:cs typeface="Arial" panose="020B0604020202020204" pitchFamily="34" charset="0"/>
            </a:endParaRPr>
          </a:p>
          <a:p>
            <a:r>
              <a:rPr lang="en-GB" sz="2000" dirty="0">
                <a:cs typeface="Arial" panose="020B0604020202020204" pitchFamily="34" charset="0"/>
              </a:rPr>
              <a:t>What makes a team work well together?</a:t>
            </a:r>
          </a:p>
        </p:txBody>
      </p:sp>
      <p:pic>
        <p:nvPicPr>
          <p:cNvPr id="7" name="Picture 6" descr="A cartoon drawing of a person and a group of three children&#10;">
            <a:extLst>
              <a:ext uri="{FF2B5EF4-FFF2-40B4-BE49-F238E27FC236}">
                <a16:creationId xmlns:a16="http://schemas.microsoft.com/office/drawing/2014/main" id="{A1BFB7F8-72E2-D9AC-FA7A-4921C78DCA0C}"/>
              </a:ext>
            </a:extLst>
          </p:cNvPr>
          <p:cNvPicPr>
            <a:picLocks noChangeAspect="1"/>
          </p:cNvPicPr>
          <p:nvPr/>
        </p:nvPicPr>
        <p:blipFill>
          <a:blip r:embed="rId3"/>
          <a:stretch>
            <a:fillRect/>
          </a:stretch>
        </p:blipFill>
        <p:spPr>
          <a:xfrm>
            <a:off x="6909558" y="2770950"/>
            <a:ext cx="3906627" cy="3764720"/>
          </a:xfrm>
          <a:prstGeom prst="rect">
            <a:avLst/>
          </a:prstGeom>
        </p:spPr>
      </p:pic>
      <p:sp>
        <p:nvSpPr>
          <p:cNvPr id="3" name="Rectangle: Rounded Corners 2">
            <a:extLst>
              <a:ext uri="{FF2B5EF4-FFF2-40B4-BE49-F238E27FC236}">
                <a16:creationId xmlns:a16="http://schemas.microsoft.com/office/drawing/2014/main" id="{DC059D99-8475-4F60-8D10-9395B3A8CC2B}"/>
              </a:ext>
            </a:extLst>
          </p:cNvPr>
          <p:cNvSpPr/>
          <p:nvPr/>
        </p:nvSpPr>
        <p:spPr>
          <a:xfrm rot="912343">
            <a:off x="9805712" y="739829"/>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4259538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1" y="573024"/>
            <a:ext cx="4843272" cy="1117664"/>
          </a:xfrm>
        </p:spPr>
        <p:txBody>
          <a:bodyPr anchor="t">
            <a:normAutofit/>
          </a:bodyPr>
          <a:lstStyle/>
          <a:p>
            <a:r>
              <a:rPr lang="en-GB" sz="4000" b="1">
                <a:latin typeface="+mj-lt"/>
              </a:rPr>
              <a:t>Recycle Towers</a:t>
            </a:r>
            <a:endParaRPr lang="en-US" sz="4000">
              <a:latin typeface="+mj-lt"/>
            </a:endParaRPr>
          </a:p>
        </p:txBody>
      </p:sp>
      <p:pic>
        <p:nvPicPr>
          <p:cNvPr id="7" name="Picture 6">
            <a:extLst>
              <a:ext uri="{FF2B5EF4-FFF2-40B4-BE49-F238E27FC236}">
                <a16:creationId xmlns:a16="http://schemas.microsoft.com/office/drawing/2014/main" id="{3FBBF55B-60C3-F810-4B5B-F2869D2FB7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3366" y="0"/>
            <a:ext cx="5687122" cy="6858000"/>
          </a:xfrm>
          <a:prstGeom prst="rect">
            <a:avLst/>
          </a:prstGeom>
        </p:spPr>
      </p:pic>
      <p:pic>
        <p:nvPicPr>
          <p:cNvPr id="9" name="Graphic 8" descr="Recycle outline">
            <a:extLst>
              <a:ext uri="{FF2B5EF4-FFF2-40B4-BE49-F238E27FC236}">
                <a16:creationId xmlns:a16="http://schemas.microsoft.com/office/drawing/2014/main" id="{43B1A357-939F-0EA5-FE42-B63FD428B0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0622" y="1367870"/>
            <a:ext cx="1127303" cy="1127303"/>
          </a:xfrm>
          <a:prstGeom prst="rect">
            <a:avLst/>
          </a:prstGeom>
        </p:spPr>
      </p:pic>
      <p:pic>
        <p:nvPicPr>
          <p:cNvPr id="11" name="Graphic 10" descr="Scissors with solid fill">
            <a:extLst>
              <a:ext uri="{FF2B5EF4-FFF2-40B4-BE49-F238E27FC236}">
                <a16:creationId xmlns:a16="http://schemas.microsoft.com/office/drawing/2014/main" id="{A7229351-A08A-2CBD-508E-92392B2E56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3518" y="3831115"/>
            <a:ext cx="1298154" cy="1298154"/>
          </a:xfrm>
          <a:prstGeom prst="rect">
            <a:avLst/>
          </a:prstGeom>
        </p:spPr>
      </p:pic>
      <p:sp>
        <p:nvSpPr>
          <p:cNvPr id="13" name="TextBox 12">
            <a:extLst>
              <a:ext uri="{FF2B5EF4-FFF2-40B4-BE49-F238E27FC236}">
                <a16:creationId xmlns:a16="http://schemas.microsoft.com/office/drawing/2014/main" id="{DD40A9E8-6D3C-D121-57E5-DB6F99F78841}"/>
              </a:ext>
            </a:extLst>
          </p:cNvPr>
          <p:cNvSpPr txBox="1"/>
          <p:nvPr/>
        </p:nvSpPr>
        <p:spPr>
          <a:xfrm>
            <a:off x="838201" y="1544046"/>
            <a:ext cx="4085466" cy="1815882"/>
          </a:xfrm>
          <a:prstGeom prst="rect">
            <a:avLst/>
          </a:prstGeom>
          <a:noFill/>
        </p:spPr>
        <p:txBody>
          <a:bodyPr wrap="square">
            <a:spAutoFit/>
          </a:bodyPr>
          <a:lstStyle/>
          <a:p>
            <a:r>
              <a:rPr lang="en-GB" sz="2800" dirty="0"/>
              <a:t>Work in teams to b</a:t>
            </a:r>
            <a:r>
              <a:rPr lang="en-GB" sz="2800" b="0" i="0" dirty="0">
                <a:effectLst/>
              </a:rPr>
              <a:t>uild the tallest tower possible, using only the recycled materials.</a:t>
            </a:r>
          </a:p>
        </p:txBody>
      </p:sp>
      <p:pic>
        <p:nvPicPr>
          <p:cNvPr id="14" name="Graphic 13" descr="Recycle outline">
            <a:extLst>
              <a:ext uri="{FF2B5EF4-FFF2-40B4-BE49-F238E27FC236}">
                <a16:creationId xmlns:a16="http://schemas.microsoft.com/office/drawing/2014/main" id="{96B491D8-BE94-5C5D-0CCF-78BC6C0246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36215" y="5571297"/>
            <a:ext cx="1127303" cy="1127303"/>
          </a:xfrm>
          <a:prstGeom prst="rect">
            <a:avLst/>
          </a:prstGeom>
        </p:spPr>
      </p:pic>
      <p:sp>
        <p:nvSpPr>
          <p:cNvPr id="3" name="Rectangle: Rounded Corners 2">
            <a:extLst>
              <a:ext uri="{FF2B5EF4-FFF2-40B4-BE49-F238E27FC236}">
                <a16:creationId xmlns:a16="http://schemas.microsoft.com/office/drawing/2014/main" id="{2C220573-4660-E63D-CBE2-91C88CD257DF}"/>
              </a:ext>
            </a:extLst>
          </p:cNvPr>
          <p:cNvSpPr/>
          <p:nvPr/>
        </p:nvSpPr>
        <p:spPr>
          <a:xfrm rot="912343">
            <a:off x="9474272" y="560160"/>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2227239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9606-DFAB-F362-05DB-4676EF103C0F}"/>
              </a:ext>
            </a:extLst>
          </p:cNvPr>
          <p:cNvSpPr>
            <a:spLocks noGrp="1"/>
          </p:cNvSpPr>
          <p:nvPr>
            <p:ph type="title"/>
          </p:nvPr>
        </p:nvSpPr>
        <p:spPr>
          <a:xfrm>
            <a:off x="838200" y="707961"/>
            <a:ext cx="6785471" cy="1117664"/>
          </a:xfrm>
        </p:spPr>
        <p:txBody>
          <a:bodyPr/>
          <a:lstStyle/>
          <a:p>
            <a:r>
              <a:rPr lang="en-GB">
                <a:latin typeface="+mn-lt"/>
              </a:rPr>
              <a:t>Additional Icebreakers</a:t>
            </a:r>
          </a:p>
        </p:txBody>
      </p:sp>
      <p:sp>
        <p:nvSpPr>
          <p:cNvPr id="3" name="Content Placeholder 2">
            <a:extLst>
              <a:ext uri="{FF2B5EF4-FFF2-40B4-BE49-F238E27FC236}">
                <a16:creationId xmlns:a16="http://schemas.microsoft.com/office/drawing/2014/main" id="{4B7168EB-0748-ECE3-E0E3-6A2CEEE432E9}"/>
              </a:ext>
            </a:extLst>
          </p:cNvPr>
          <p:cNvSpPr>
            <a:spLocks noGrp="1"/>
          </p:cNvSpPr>
          <p:nvPr>
            <p:ph idx="1"/>
          </p:nvPr>
        </p:nvSpPr>
        <p:spPr>
          <a:xfrm>
            <a:off x="838200" y="1825625"/>
            <a:ext cx="3590581" cy="4351338"/>
          </a:xfrm>
        </p:spPr>
        <p:txBody>
          <a:bodyPr/>
          <a:lstStyle/>
          <a:p>
            <a:pPr marL="0" indent="0">
              <a:buNone/>
            </a:pPr>
            <a:r>
              <a:rPr lang="en-GB">
                <a:latin typeface="+mn-lt"/>
              </a:rPr>
              <a:t>Children in Scotland have a selection of Icebreaker activities here:   </a:t>
            </a:r>
            <a:r>
              <a:rPr lang="en-GB">
                <a:hlinkClick r:id="rId3"/>
              </a:rPr>
              <a:t>Icebreakers</a:t>
            </a:r>
            <a:r>
              <a:rPr lang="en-GB">
                <a:latin typeface="+mn-lt"/>
              </a:rPr>
              <a:t> </a:t>
            </a:r>
          </a:p>
          <a:p>
            <a:pPr marL="0" indent="0">
              <a:buNone/>
            </a:pPr>
            <a:endParaRPr lang="en-GB">
              <a:latin typeface="+mn-lt"/>
            </a:endParaRPr>
          </a:p>
          <a:p>
            <a:pPr marL="0" indent="0">
              <a:buNone/>
            </a:pPr>
            <a:endParaRPr lang="en-GB">
              <a:latin typeface="+mn-lt"/>
            </a:endParaRPr>
          </a:p>
        </p:txBody>
      </p:sp>
      <p:pic>
        <p:nvPicPr>
          <p:cNvPr id="5" name="Picture 4">
            <a:extLst>
              <a:ext uri="{FF2B5EF4-FFF2-40B4-BE49-F238E27FC236}">
                <a16:creationId xmlns:a16="http://schemas.microsoft.com/office/drawing/2014/main" id="{92B0739D-F486-115C-6CB2-661E26F472E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80922" y="1533353"/>
            <a:ext cx="4499399" cy="4643610"/>
          </a:xfrm>
          <a:prstGeom prst="rect">
            <a:avLst/>
          </a:prstGeom>
          <a:ln w="50800">
            <a:solidFill>
              <a:schemeClr val="tx2">
                <a:lumMod val="50000"/>
                <a:lumOff val="50000"/>
              </a:schemeClr>
            </a:solidFill>
          </a:ln>
        </p:spPr>
      </p:pic>
      <p:sp>
        <p:nvSpPr>
          <p:cNvPr id="4" name="Rectangle: Rounded Corners 3">
            <a:extLst>
              <a:ext uri="{FF2B5EF4-FFF2-40B4-BE49-F238E27FC236}">
                <a16:creationId xmlns:a16="http://schemas.microsoft.com/office/drawing/2014/main" id="{1C9F4E34-A19C-2FAC-A727-A901E7B83645}"/>
              </a:ext>
            </a:extLst>
          </p:cNvPr>
          <p:cNvSpPr/>
          <p:nvPr/>
        </p:nvSpPr>
        <p:spPr>
          <a:xfrm rot="21012440">
            <a:off x="468142" y="5886696"/>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For Practitioners</a:t>
            </a:r>
          </a:p>
        </p:txBody>
      </p:sp>
    </p:spTree>
    <p:extLst>
      <p:ext uri="{BB962C8B-B14F-4D97-AF65-F5344CB8AC3E}">
        <p14:creationId xmlns:p14="http://schemas.microsoft.com/office/powerpoint/2010/main" val="656748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or young people looking like they are &#10;taking part in an activity and sitting round a table ">
            <a:extLst>
              <a:ext uri="{FF2B5EF4-FFF2-40B4-BE49-F238E27FC236}">
                <a16:creationId xmlns:a16="http://schemas.microsoft.com/office/drawing/2014/main" id="{BD3B203E-5A86-1673-92A9-2C29FEDD2FD6}"/>
              </a:ext>
            </a:extLst>
          </p:cNvPr>
          <p:cNvPicPr>
            <a:picLocks noChangeAspect="1"/>
          </p:cNvPicPr>
          <p:nvPr/>
        </p:nvPicPr>
        <p:blipFill>
          <a:blip r:embed="rId3"/>
          <a:stretch>
            <a:fillRect/>
          </a:stretch>
        </p:blipFill>
        <p:spPr>
          <a:xfrm>
            <a:off x="5854391" y="573024"/>
            <a:ext cx="6249166" cy="5711603"/>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0" y="573024"/>
            <a:ext cx="5529145" cy="1117664"/>
          </a:xfrm>
        </p:spPr>
        <p:txBody>
          <a:bodyPr>
            <a:noAutofit/>
          </a:bodyPr>
          <a:lstStyle/>
          <a:p>
            <a:r>
              <a:rPr lang="en-GB" sz="4000" b="1">
                <a:latin typeface="+mn-lt"/>
              </a:rPr>
              <a:t>Creating a team plan</a:t>
            </a:r>
            <a:endParaRPr lang="en-GB" sz="4000" b="1">
              <a:latin typeface="+mn-lt"/>
              <a:cs typeface="Segoe UI" panose="020B0502040204020203" pitchFamily="34" charset="0"/>
            </a:endParaRPr>
          </a:p>
        </p:txBody>
      </p:sp>
      <p:sp>
        <p:nvSpPr>
          <p:cNvPr id="4" name="Content Placeholder 3">
            <a:extLst>
              <a:ext uri="{FF2B5EF4-FFF2-40B4-BE49-F238E27FC236}">
                <a16:creationId xmlns:a16="http://schemas.microsoft.com/office/drawing/2014/main" id="{969E4294-BA27-1388-311C-6C76C96C804C}"/>
              </a:ext>
            </a:extLst>
          </p:cNvPr>
          <p:cNvSpPr>
            <a:spLocks noGrp="1"/>
          </p:cNvSpPr>
          <p:nvPr>
            <p:ph idx="1"/>
          </p:nvPr>
        </p:nvSpPr>
        <p:spPr>
          <a:xfrm>
            <a:off x="838200" y="1825625"/>
            <a:ext cx="3945673" cy="4351338"/>
          </a:xfrm>
        </p:spPr>
        <p:txBody>
          <a:bodyPr/>
          <a:lstStyle/>
          <a:p>
            <a:pPr marL="0" indent="0">
              <a:buNone/>
            </a:pPr>
            <a:r>
              <a:rPr lang="en-GB" sz="2000" dirty="0">
                <a:latin typeface="+mn-lt"/>
              </a:rPr>
              <a:t>There are many important parts to making a team work.</a:t>
            </a:r>
          </a:p>
          <a:p>
            <a:pPr marL="0" indent="0">
              <a:buNone/>
            </a:pPr>
            <a:endParaRPr lang="en-GB" sz="2000" dirty="0">
              <a:latin typeface="+mn-lt"/>
            </a:endParaRPr>
          </a:p>
          <a:p>
            <a:pPr marL="0" indent="0">
              <a:buNone/>
            </a:pPr>
            <a:r>
              <a:rPr lang="en-GB" sz="2000" b="1" dirty="0">
                <a:latin typeface="+mn-lt"/>
              </a:rPr>
              <a:t>Think about….</a:t>
            </a:r>
          </a:p>
          <a:p>
            <a:pPr marL="331788" lvl="8" indent="-331788">
              <a:buFont typeface="Arial"/>
              <a:buChar char="•"/>
            </a:pPr>
            <a:r>
              <a:rPr lang="en-GB" sz="2000" dirty="0">
                <a:cs typeface="Arial" panose="020B0604020202020204" pitchFamily="34" charset="0"/>
              </a:rPr>
              <a:t>Who? </a:t>
            </a:r>
          </a:p>
          <a:p>
            <a:pPr marL="331788" lvl="8" indent="-331788">
              <a:buFont typeface="Arial"/>
              <a:buChar char="•"/>
            </a:pPr>
            <a:r>
              <a:rPr lang="en-GB" sz="2000" dirty="0">
                <a:cs typeface="Arial" panose="020B0604020202020204" pitchFamily="34" charset="0"/>
              </a:rPr>
              <a:t>What?</a:t>
            </a:r>
          </a:p>
          <a:p>
            <a:pPr marL="331788" lvl="8" indent="-331788">
              <a:buFont typeface="Arial"/>
              <a:buChar char="•"/>
            </a:pPr>
            <a:r>
              <a:rPr lang="en-GB" sz="2000" dirty="0">
                <a:cs typeface="Arial" panose="020B0604020202020204" pitchFamily="34" charset="0"/>
              </a:rPr>
              <a:t>Why?</a:t>
            </a:r>
          </a:p>
          <a:p>
            <a:pPr marL="331788" lvl="8" indent="-331788">
              <a:buFont typeface="Arial"/>
              <a:buChar char="•"/>
            </a:pPr>
            <a:r>
              <a:rPr lang="en-GB" sz="2000" dirty="0">
                <a:cs typeface="Arial" panose="020B0604020202020204" pitchFamily="34" charset="0"/>
              </a:rPr>
              <a:t>When?</a:t>
            </a:r>
          </a:p>
          <a:p>
            <a:pPr marL="331788" lvl="8" indent="-331788">
              <a:buFont typeface="Arial"/>
              <a:buChar char="•"/>
            </a:pPr>
            <a:r>
              <a:rPr lang="en-GB" sz="2000" dirty="0">
                <a:cs typeface="Arial" panose="020B0604020202020204" pitchFamily="34" charset="0"/>
              </a:rPr>
              <a:t>How?</a:t>
            </a:r>
          </a:p>
        </p:txBody>
      </p:sp>
      <p:pic>
        <p:nvPicPr>
          <p:cNvPr id="3" name="Picture 2" descr="A cartoon drawing of a person giving a thumbs up&#10;&#10;">
            <a:extLst>
              <a:ext uri="{FF2B5EF4-FFF2-40B4-BE49-F238E27FC236}">
                <a16:creationId xmlns:a16="http://schemas.microsoft.com/office/drawing/2014/main" id="{2295F613-1324-CAC5-5172-12E71A5ABFD2}"/>
              </a:ext>
            </a:extLst>
          </p:cNvPr>
          <p:cNvPicPr>
            <a:picLocks noChangeAspect="1"/>
          </p:cNvPicPr>
          <p:nvPr/>
        </p:nvPicPr>
        <p:blipFill>
          <a:blip r:embed="rId4"/>
          <a:stretch>
            <a:fillRect/>
          </a:stretch>
        </p:blipFill>
        <p:spPr>
          <a:xfrm>
            <a:off x="4408447" y="3429000"/>
            <a:ext cx="1958898" cy="3273422"/>
          </a:xfrm>
          <a:prstGeom prst="rect">
            <a:avLst/>
          </a:prstGeom>
        </p:spPr>
      </p:pic>
      <p:sp>
        <p:nvSpPr>
          <p:cNvPr id="6" name="Rectangle: Rounded Corners 5">
            <a:extLst>
              <a:ext uri="{FF2B5EF4-FFF2-40B4-BE49-F238E27FC236}">
                <a16:creationId xmlns:a16="http://schemas.microsoft.com/office/drawing/2014/main" id="{6A8CC858-B782-1DB3-72E3-BC3B6BFB3193}"/>
              </a:ext>
            </a:extLst>
          </p:cNvPr>
          <p:cNvSpPr/>
          <p:nvPr/>
        </p:nvSpPr>
        <p:spPr>
          <a:xfrm rot="912343">
            <a:off x="9474272" y="560160"/>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4228738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650494" y="670282"/>
            <a:ext cx="10515600" cy="625475"/>
          </a:xfrm>
        </p:spPr>
        <p:txBody>
          <a:bodyPr>
            <a:noAutofit/>
          </a:bodyPr>
          <a:lstStyle/>
          <a:p>
            <a:r>
              <a:rPr lang="en-GB" sz="4000" b="1">
                <a:latin typeface="Segoe UI" panose="020B0502040204020203" pitchFamily="34" charset="0"/>
              </a:rPr>
              <a:t>Becoming </a:t>
            </a:r>
            <a:r>
              <a:rPr lang="en-GB" sz="4000">
                <a:latin typeface="Segoe UI" panose="020B0502040204020203" pitchFamily="34" charset="0"/>
              </a:rPr>
              <a:t>R</a:t>
            </a:r>
            <a:r>
              <a:rPr lang="en-GB" sz="4000" b="1">
                <a:latin typeface="Segoe UI" panose="020B0502040204020203" pitchFamily="34" charset="0"/>
              </a:rPr>
              <a:t>esearchers</a:t>
            </a:r>
            <a:endParaRPr lang="en-GB" sz="4000" b="1">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90BCBCA-3DC4-AEBA-4640-F058A6468370}"/>
              </a:ext>
            </a:extLst>
          </p:cNvPr>
          <p:cNvSpPr txBox="1"/>
          <p:nvPr/>
        </p:nvSpPr>
        <p:spPr>
          <a:xfrm>
            <a:off x="650494" y="1732486"/>
            <a:ext cx="6731613" cy="4093428"/>
          </a:xfrm>
          <a:prstGeom prst="rect">
            <a:avLst/>
          </a:prstGeom>
          <a:noFill/>
        </p:spPr>
        <p:txBody>
          <a:bodyPr wrap="square">
            <a:spAutoFit/>
          </a:bodyPr>
          <a:lstStyle/>
          <a:p>
            <a:r>
              <a:rPr lang="en-GB" sz="2000" dirty="0">
                <a:latin typeface="Segoe UI" panose="020B0502040204020203" pitchFamily="34" charset="0"/>
                <a:ea typeface="Calibri"/>
                <a:cs typeface="Segoe UI" panose="020B0502040204020203" pitchFamily="34" charset="0"/>
                <a:sym typeface="Calibri"/>
              </a:rPr>
              <a:t>Research is a good way for us to find out about different topics and situations. As a youth voice team can help you find out what is important to other children and young people.</a:t>
            </a:r>
          </a:p>
          <a:p>
            <a:endParaRPr lang="en-GB" sz="2000" dirty="0">
              <a:latin typeface="Segoe UI" panose="020B0502040204020203" pitchFamily="34" charset="0"/>
              <a:ea typeface="Calibri"/>
              <a:cs typeface="Segoe UI" panose="020B0502040204020203" pitchFamily="34" charset="0"/>
              <a:sym typeface="Calibri"/>
            </a:endParaRPr>
          </a:p>
          <a:p>
            <a:r>
              <a:rPr lang="en-GB" sz="2000" dirty="0">
                <a:latin typeface="Segoe UI" panose="020B0502040204020203" pitchFamily="34" charset="0"/>
                <a:ea typeface="Calibri"/>
                <a:cs typeface="Segoe UI" panose="020B0502040204020203" pitchFamily="34" charset="0"/>
                <a:sym typeface="Calibri"/>
              </a:rPr>
              <a:t>To do a piece of research, you will speak to other children and young people about a certain topic to find out what they think. </a:t>
            </a:r>
          </a:p>
          <a:p>
            <a:endParaRPr lang="en-GB" sz="2000" dirty="0">
              <a:latin typeface="Segoe UI" panose="020B0502040204020203" pitchFamily="34" charset="0"/>
              <a:ea typeface="Calibri"/>
              <a:cs typeface="Segoe UI" panose="020B0502040204020203" pitchFamily="34" charset="0"/>
              <a:sym typeface="Calibri"/>
            </a:endParaRPr>
          </a:p>
          <a:p>
            <a:r>
              <a:rPr lang="en-GB" sz="2000" dirty="0">
                <a:latin typeface="Segoe UI" panose="020B0502040204020203" pitchFamily="34" charset="0"/>
                <a:ea typeface="Calibri"/>
                <a:cs typeface="Segoe UI" panose="020B0502040204020203" pitchFamily="34" charset="0"/>
                <a:sym typeface="Calibri"/>
              </a:rPr>
              <a:t>This means more children and young people have their voices heard on matters that affect them.  Because research asks about personal thoughts and opinions, it has to be approached with the greatest of </a:t>
            </a:r>
            <a:r>
              <a:rPr lang="en-GB" sz="2000" b="1" dirty="0">
                <a:latin typeface="Segoe UI" panose="020B0502040204020203" pitchFamily="34" charset="0"/>
                <a:ea typeface="Calibri"/>
                <a:cs typeface="Segoe UI" panose="020B0502040204020203" pitchFamily="34" charset="0"/>
                <a:sym typeface="Calibri"/>
              </a:rPr>
              <a:t>respect.</a:t>
            </a:r>
          </a:p>
        </p:txBody>
      </p:sp>
      <p:pic>
        <p:nvPicPr>
          <p:cNvPr id="4" name="Picture 3" descr="A cartoon drawing of three people">
            <a:extLst>
              <a:ext uri="{FF2B5EF4-FFF2-40B4-BE49-F238E27FC236}">
                <a16:creationId xmlns:a16="http://schemas.microsoft.com/office/drawing/2014/main" id="{98423F5C-291F-E599-1357-BA961527F4B5}"/>
              </a:ext>
            </a:extLst>
          </p:cNvPr>
          <p:cNvPicPr>
            <a:picLocks noChangeAspect="1"/>
          </p:cNvPicPr>
          <p:nvPr/>
        </p:nvPicPr>
        <p:blipFill>
          <a:blip r:embed="rId3"/>
          <a:stretch>
            <a:fillRect/>
          </a:stretch>
        </p:blipFill>
        <p:spPr>
          <a:xfrm>
            <a:off x="8140390" y="1481620"/>
            <a:ext cx="3927785" cy="3911621"/>
          </a:xfrm>
          <a:prstGeom prst="rect">
            <a:avLst/>
          </a:prstGeom>
        </p:spPr>
      </p:pic>
    </p:spTree>
    <p:extLst>
      <p:ext uri="{BB962C8B-B14F-4D97-AF65-F5344CB8AC3E}">
        <p14:creationId xmlns:p14="http://schemas.microsoft.com/office/powerpoint/2010/main" val="138524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A0A2-C90A-AFB1-AE13-D59452C96DB8}"/>
              </a:ext>
            </a:extLst>
          </p:cNvPr>
          <p:cNvSpPr>
            <a:spLocks noGrp="1"/>
          </p:cNvSpPr>
          <p:nvPr>
            <p:ph type="title"/>
          </p:nvPr>
        </p:nvSpPr>
        <p:spPr>
          <a:xfrm>
            <a:off x="838201" y="573024"/>
            <a:ext cx="10965872" cy="1117664"/>
          </a:xfrm>
        </p:spPr>
        <p:txBody>
          <a:bodyPr/>
          <a:lstStyle/>
          <a:p>
            <a:r>
              <a:rPr lang="en-GB" dirty="0">
                <a:latin typeface="+mj-lt"/>
              </a:rPr>
              <a:t>Before getting started…</a:t>
            </a:r>
          </a:p>
        </p:txBody>
      </p:sp>
      <p:sp>
        <p:nvSpPr>
          <p:cNvPr id="3" name="Content Placeholder 2">
            <a:extLst>
              <a:ext uri="{FF2B5EF4-FFF2-40B4-BE49-F238E27FC236}">
                <a16:creationId xmlns:a16="http://schemas.microsoft.com/office/drawing/2014/main" id="{FDA9CF65-CB43-40C0-7A43-A1335AE5ABB1}"/>
              </a:ext>
            </a:extLst>
          </p:cNvPr>
          <p:cNvSpPr>
            <a:spLocks noGrp="1"/>
          </p:cNvSpPr>
          <p:nvPr>
            <p:ph idx="1"/>
          </p:nvPr>
        </p:nvSpPr>
        <p:spPr>
          <a:xfrm>
            <a:off x="838201" y="1605351"/>
            <a:ext cx="6406661" cy="4351338"/>
          </a:xfrm>
        </p:spPr>
        <p:txBody>
          <a:bodyPr/>
          <a:lstStyle/>
          <a:p>
            <a:pPr marL="0" indent="0">
              <a:buNone/>
            </a:pPr>
            <a:r>
              <a:rPr lang="en-GB" sz="2000" dirty="0">
                <a:latin typeface="+mn-lt"/>
              </a:rPr>
              <a:t>Please ensure that you are familiar with the Toolkit, and have followed the steps outlined within the Implementation Guidance for the relevant setting</a:t>
            </a:r>
          </a:p>
          <a:p>
            <a:pPr marL="0" indent="0">
              <a:buNone/>
            </a:pPr>
            <a:r>
              <a:rPr lang="en-GB" sz="2000" dirty="0">
                <a:latin typeface="+mn-lt"/>
                <a:hlinkClick r:id="rId2"/>
              </a:rPr>
              <a:t>Implementation Guidance</a:t>
            </a:r>
            <a:endParaRPr lang="en-GB" sz="2000" dirty="0">
              <a:latin typeface="+mn-lt"/>
            </a:endParaRPr>
          </a:p>
          <a:p>
            <a:pPr marL="0" indent="0">
              <a:buNone/>
            </a:pPr>
            <a:endParaRPr lang="en-GB" sz="2000" dirty="0">
              <a:latin typeface="+mn-lt"/>
            </a:endParaRPr>
          </a:p>
          <a:p>
            <a:pPr marL="0" indent="0">
              <a:buNone/>
            </a:pPr>
            <a:r>
              <a:rPr lang="en-GB" sz="2000" dirty="0">
                <a:latin typeface="+mn-lt"/>
              </a:rPr>
              <a:t>Please also refer to the support materials section to help implement this pack</a:t>
            </a:r>
          </a:p>
          <a:p>
            <a:pPr marL="0" indent="0">
              <a:buNone/>
            </a:pPr>
            <a:r>
              <a:rPr lang="en-GB" sz="2000" dirty="0">
                <a:latin typeface="+mn-lt"/>
                <a:hlinkClick r:id="rId3"/>
              </a:rPr>
              <a:t>Support materials</a:t>
            </a:r>
            <a:endParaRPr lang="en-GB" sz="2000" dirty="0">
              <a:latin typeface="+mn-lt"/>
            </a:endParaRPr>
          </a:p>
          <a:p>
            <a:pPr marL="0" indent="0">
              <a:buNone/>
            </a:pPr>
            <a:r>
              <a:rPr lang="en-GB" sz="2000" dirty="0">
                <a:latin typeface="+mn-lt"/>
              </a:rPr>
              <a:t> </a:t>
            </a:r>
          </a:p>
        </p:txBody>
      </p:sp>
      <p:sp>
        <p:nvSpPr>
          <p:cNvPr id="4" name="Rectangle: Rounded Corners 3">
            <a:extLst>
              <a:ext uri="{FF2B5EF4-FFF2-40B4-BE49-F238E27FC236}">
                <a16:creationId xmlns:a16="http://schemas.microsoft.com/office/drawing/2014/main" id="{486CB5E8-9DAF-F584-F02F-4A83C3738D8F}"/>
              </a:ext>
            </a:extLst>
          </p:cNvPr>
          <p:cNvSpPr/>
          <p:nvPr/>
        </p:nvSpPr>
        <p:spPr>
          <a:xfrm rot="21231412">
            <a:off x="295954" y="5966518"/>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For Practitioners</a:t>
            </a:r>
          </a:p>
        </p:txBody>
      </p:sp>
      <p:pic>
        <p:nvPicPr>
          <p:cNvPr id="5" name="Picture 4">
            <a:extLst>
              <a:ext uri="{FF2B5EF4-FFF2-40B4-BE49-F238E27FC236}">
                <a16:creationId xmlns:a16="http://schemas.microsoft.com/office/drawing/2014/main" id="{5D5F0931-4E08-426B-F9BF-7D32B215BC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58235" y="265632"/>
            <a:ext cx="3835308" cy="5991154"/>
          </a:xfrm>
          <a:prstGeom prst="rect">
            <a:avLst/>
          </a:prstGeom>
        </p:spPr>
      </p:pic>
    </p:spTree>
    <p:extLst>
      <p:ext uri="{BB962C8B-B14F-4D97-AF65-F5344CB8AC3E}">
        <p14:creationId xmlns:p14="http://schemas.microsoft.com/office/powerpoint/2010/main" val="1560838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737839" y="753368"/>
            <a:ext cx="10515600" cy="625475"/>
          </a:xfrm>
        </p:spPr>
        <p:txBody>
          <a:bodyPr>
            <a:noAutofit/>
          </a:bodyPr>
          <a:lstStyle/>
          <a:p>
            <a:r>
              <a:rPr lang="en-GB" sz="4000" b="1">
                <a:latin typeface="+mn-lt"/>
                <a:cs typeface="Segoe UI" panose="020B0502040204020203" pitchFamily="34" charset="0"/>
              </a:rPr>
              <a:t>What is respect? </a:t>
            </a:r>
          </a:p>
        </p:txBody>
      </p:sp>
      <p:sp>
        <p:nvSpPr>
          <p:cNvPr id="6" name="TextBox 5">
            <a:extLst>
              <a:ext uri="{FF2B5EF4-FFF2-40B4-BE49-F238E27FC236}">
                <a16:creationId xmlns:a16="http://schemas.microsoft.com/office/drawing/2014/main" id="{D7CC5CE5-1826-EC4B-274B-837C69C8C1A4}"/>
              </a:ext>
            </a:extLst>
          </p:cNvPr>
          <p:cNvSpPr txBox="1"/>
          <p:nvPr/>
        </p:nvSpPr>
        <p:spPr>
          <a:xfrm>
            <a:off x="737839" y="1930484"/>
            <a:ext cx="11193966" cy="1815882"/>
          </a:xfrm>
          <a:prstGeom prst="rect">
            <a:avLst/>
          </a:prstGeom>
          <a:noFill/>
        </p:spPr>
        <p:txBody>
          <a:bodyPr wrap="square" rtlCol="0">
            <a:spAutoFit/>
          </a:bodyPr>
          <a:lstStyle/>
          <a:p>
            <a:r>
              <a:rPr lang="en-GB" sz="2800" dirty="0"/>
              <a:t>What does respect mean?</a:t>
            </a:r>
          </a:p>
          <a:p>
            <a:endParaRPr lang="en-GB" sz="2800" dirty="0"/>
          </a:p>
          <a:p>
            <a:r>
              <a:rPr lang="en-GB" sz="2800" dirty="0"/>
              <a:t>What does it feel like to be respected? </a:t>
            </a:r>
          </a:p>
          <a:p>
            <a:endParaRPr lang="en-GB" sz="2800" dirty="0"/>
          </a:p>
        </p:txBody>
      </p:sp>
      <p:sp>
        <p:nvSpPr>
          <p:cNvPr id="7" name="Rectangle: Rounded Corners 6">
            <a:extLst>
              <a:ext uri="{FF2B5EF4-FFF2-40B4-BE49-F238E27FC236}">
                <a16:creationId xmlns:a16="http://schemas.microsoft.com/office/drawing/2014/main" id="{3C8B95BD-FCDB-FF4E-1874-672B102B1746}"/>
              </a:ext>
            </a:extLst>
          </p:cNvPr>
          <p:cNvSpPr/>
          <p:nvPr/>
        </p:nvSpPr>
        <p:spPr>
          <a:xfrm rot="21240978">
            <a:off x="10275086" y="477829"/>
            <a:ext cx="1077473" cy="543394"/>
          </a:xfrm>
          <a:prstGeom prst="roundRect">
            <a:avLst/>
          </a:prstGeom>
          <a:solidFill>
            <a:schemeClr val="tx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Discuss</a:t>
            </a:r>
          </a:p>
        </p:txBody>
      </p:sp>
      <p:pic>
        <p:nvPicPr>
          <p:cNvPr id="4" name="Picture 3">
            <a:extLst>
              <a:ext uri="{FF2B5EF4-FFF2-40B4-BE49-F238E27FC236}">
                <a16:creationId xmlns:a16="http://schemas.microsoft.com/office/drawing/2014/main" id="{81D4BB2C-9B7A-EE7D-C7F8-9F4AB7DEAC01}"/>
              </a:ext>
            </a:extLst>
          </p:cNvPr>
          <p:cNvPicPr>
            <a:picLocks noChangeAspect="1"/>
          </p:cNvPicPr>
          <p:nvPr/>
        </p:nvPicPr>
        <p:blipFill>
          <a:blip r:embed="rId3"/>
          <a:stretch>
            <a:fillRect/>
          </a:stretch>
        </p:blipFill>
        <p:spPr>
          <a:xfrm>
            <a:off x="4183214" y="3817511"/>
            <a:ext cx="3825572" cy="2514818"/>
          </a:xfrm>
          <a:prstGeom prst="rect">
            <a:avLst/>
          </a:prstGeom>
        </p:spPr>
      </p:pic>
    </p:spTree>
    <p:extLst>
      <p:ext uri="{BB962C8B-B14F-4D97-AF65-F5344CB8AC3E}">
        <p14:creationId xmlns:p14="http://schemas.microsoft.com/office/powerpoint/2010/main" val="368401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595814"/>
            <a:ext cx="10515600" cy="625475"/>
          </a:xfrm>
        </p:spPr>
        <p:txBody>
          <a:bodyPr>
            <a:noAutofit/>
          </a:bodyPr>
          <a:lstStyle/>
          <a:p>
            <a:r>
              <a:rPr lang="en-GB" sz="4000" b="1">
                <a:latin typeface="+mn-lt"/>
                <a:cs typeface="Segoe UI" panose="020B0502040204020203" pitchFamily="34" charset="0"/>
              </a:rPr>
              <a:t>What is respect? </a:t>
            </a:r>
          </a:p>
        </p:txBody>
      </p:sp>
      <p:sp>
        <p:nvSpPr>
          <p:cNvPr id="3" name="Speech Bubble: Rectangle with Corners Rounded 2">
            <a:extLst>
              <a:ext uri="{FF2B5EF4-FFF2-40B4-BE49-F238E27FC236}">
                <a16:creationId xmlns:a16="http://schemas.microsoft.com/office/drawing/2014/main" id="{7E29E484-14DA-78AB-AB54-6535588164BE}"/>
              </a:ext>
            </a:extLst>
          </p:cNvPr>
          <p:cNvSpPr/>
          <p:nvPr/>
        </p:nvSpPr>
        <p:spPr>
          <a:xfrm>
            <a:off x="1116979" y="1845901"/>
            <a:ext cx="8352220" cy="3366919"/>
          </a:xfrm>
          <a:custGeom>
            <a:avLst/>
            <a:gdLst>
              <a:gd name="connsiteX0" fmla="*/ 0 w 8352220"/>
              <a:gd name="connsiteY0" fmla="*/ 561164 h 3366919"/>
              <a:gd name="connsiteX1" fmla="*/ 561164 w 8352220"/>
              <a:gd name="connsiteY1" fmla="*/ 0 h 3366919"/>
              <a:gd name="connsiteX2" fmla="*/ 1220126 w 8352220"/>
              <a:gd name="connsiteY2" fmla="*/ 0 h 3366919"/>
              <a:gd name="connsiteX3" fmla="*/ 1922197 w 8352220"/>
              <a:gd name="connsiteY3" fmla="*/ 0 h 3366919"/>
              <a:gd name="connsiteX4" fmla="*/ 2494939 w 8352220"/>
              <a:gd name="connsiteY4" fmla="*/ 0 h 3366919"/>
              <a:gd name="connsiteX5" fmla="*/ 3024572 w 8352220"/>
              <a:gd name="connsiteY5" fmla="*/ 0 h 3366919"/>
              <a:gd name="connsiteX6" fmla="*/ 3640424 w 8352220"/>
              <a:gd name="connsiteY6" fmla="*/ 0 h 3366919"/>
              <a:gd name="connsiteX7" fmla="*/ 4299386 w 8352220"/>
              <a:gd name="connsiteY7" fmla="*/ 0 h 3366919"/>
              <a:gd name="connsiteX8" fmla="*/ 4872128 w 8352220"/>
              <a:gd name="connsiteY8" fmla="*/ 0 h 3366919"/>
              <a:gd name="connsiteX9" fmla="*/ 4872128 w 8352220"/>
              <a:gd name="connsiteY9" fmla="*/ 0 h 3366919"/>
              <a:gd name="connsiteX10" fmla="*/ 5589027 w 8352220"/>
              <a:gd name="connsiteY10" fmla="*/ 0 h 3366919"/>
              <a:gd name="connsiteX11" fmla="*/ 6264165 w 8352220"/>
              <a:gd name="connsiteY11" fmla="*/ 0 h 3366919"/>
              <a:gd name="connsiteX12" fmla="*/ 6960183 w 8352220"/>
              <a:gd name="connsiteY12" fmla="*/ 0 h 3366919"/>
              <a:gd name="connsiteX13" fmla="*/ 7367311 w 8352220"/>
              <a:gd name="connsiteY13" fmla="*/ 0 h 3366919"/>
              <a:gd name="connsiteX14" fmla="*/ 7791056 w 8352220"/>
              <a:gd name="connsiteY14" fmla="*/ 0 h 3366919"/>
              <a:gd name="connsiteX15" fmla="*/ 8352220 w 8352220"/>
              <a:gd name="connsiteY15" fmla="*/ 561164 h 3366919"/>
              <a:gd name="connsiteX16" fmla="*/ 8352220 w 8352220"/>
              <a:gd name="connsiteY16" fmla="*/ 986702 h 3366919"/>
              <a:gd name="connsiteX17" fmla="*/ 8352220 w 8352220"/>
              <a:gd name="connsiteY17" fmla="*/ 1440297 h 3366919"/>
              <a:gd name="connsiteX18" fmla="*/ 8352220 w 8352220"/>
              <a:gd name="connsiteY18" fmla="*/ 1964036 h 3366919"/>
              <a:gd name="connsiteX19" fmla="*/ 8352220 w 8352220"/>
              <a:gd name="connsiteY19" fmla="*/ 1964036 h 3366919"/>
              <a:gd name="connsiteX20" fmla="*/ 8352220 w 8352220"/>
              <a:gd name="connsiteY20" fmla="*/ 2401736 h 3366919"/>
              <a:gd name="connsiteX21" fmla="*/ 8352220 w 8352220"/>
              <a:gd name="connsiteY21" fmla="*/ 2805766 h 3366919"/>
              <a:gd name="connsiteX22" fmla="*/ 8352220 w 8352220"/>
              <a:gd name="connsiteY22" fmla="*/ 2805755 h 3366919"/>
              <a:gd name="connsiteX23" fmla="*/ 7791056 w 8352220"/>
              <a:gd name="connsiteY23" fmla="*/ 3366919 h 3366919"/>
              <a:gd name="connsiteX24" fmla="*/ 7367311 w 8352220"/>
              <a:gd name="connsiteY24" fmla="*/ 3366919 h 3366919"/>
              <a:gd name="connsiteX25" fmla="*/ 6960183 w 8352220"/>
              <a:gd name="connsiteY25" fmla="*/ 3366919 h 3366919"/>
              <a:gd name="connsiteX26" fmla="*/ 7160666 w 8352220"/>
              <a:gd name="connsiteY26" fmla="*/ 3739095 h 3366919"/>
              <a:gd name="connsiteX27" fmla="*/ 7369331 w 8352220"/>
              <a:gd name="connsiteY27" fmla="*/ 4126462 h 3366919"/>
              <a:gd name="connsiteX28" fmla="*/ 6794974 w 8352220"/>
              <a:gd name="connsiteY28" fmla="*/ 3951767 h 3366919"/>
              <a:gd name="connsiteX29" fmla="*/ 6195646 w 8352220"/>
              <a:gd name="connsiteY29" fmla="*/ 3769477 h 3366919"/>
              <a:gd name="connsiteX30" fmla="*/ 5596317 w 8352220"/>
              <a:gd name="connsiteY30" fmla="*/ 3587186 h 3366919"/>
              <a:gd name="connsiteX31" fmla="*/ 4872128 w 8352220"/>
              <a:gd name="connsiteY31" fmla="*/ 3366919 h 3366919"/>
              <a:gd name="connsiteX32" fmla="*/ 4385605 w 8352220"/>
              <a:gd name="connsiteY32" fmla="*/ 3366919 h 3366919"/>
              <a:gd name="connsiteX33" fmla="*/ 3812863 w 8352220"/>
              <a:gd name="connsiteY33" fmla="*/ 3366919 h 3366919"/>
              <a:gd name="connsiteX34" fmla="*/ 3110791 w 8352220"/>
              <a:gd name="connsiteY34" fmla="*/ 3366919 h 3366919"/>
              <a:gd name="connsiteX35" fmla="*/ 2494939 w 8352220"/>
              <a:gd name="connsiteY35" fmla="*/ 3366919 h 3366919"/>
              <a:gd name="connsiteX36" fmla="*/ 1792868 w 8352220"/>
              <a:gd name="connsiteY36" fmla="*/ 3366919 h 3366919"/>
              <a:gd name="connsiteX37" fmla="*/ 1090797 w 8352220"/>
              <a:gd name="connsiteY37" fmla="*/ 3366919 h 3366919"/>
              <a:gd name="connsiteX38" fmla="*/ 561164 w 8352220"/>
              <a:gd name="connsiteY38" fmla="*/ 3366919 h 3366919"/>
              <a:gd name="connsiteX39" fmla="*/ 0 w 8352220"/>
              <a:gd name="connsiteY39" fmla="*/ 2805755 h 3366919"/>
              <a:gd name="connsiteX40" fmla="*/ 0 w 8352220"/>
              <a:gd name="connsiteY40" fmla="*/ 2805766 h 3366919"/>
              <a:gd name="connsiteX41" fmla="*/ 0 w 8352220"/>
              <a:gd name="connsiteY41" fmla="*/ 2376484 h 3366919"/>
              <a:gd name="connsiteX42" fmla="*/ 0 w 8352220"/>
              <a:gd name="connsiteY42" fmla="*/ 1964036 h 3366919"/>
              <a:gd name="connsiteX43" fmla="*/ 0 w 8352220"/>
              <a:gd name="connsiteY43" fmla="*/ 1964036 h 3366919"/>
              <a:gd name="connsiteX44" fmla="*/ 0 w 8352220"/>
              <a:gd name="connsiteY44" fmla="*/ 1468355 h 3366919"/>
              <a:gd name="connsiteX45" fmla="*/ 0 w 8352220"/>
              <a:gd name="connsiteY45" fmla="*/ 972673 h 3366919"/>
              <a:gd name="connsiteX46" fmla="*/ 0 w 8352220"/>
              <a:gd name="connsiteY46" fmla="*/ 561164 h 336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52220" h="3366919" fill="none" extrusionOk="0">
                <a:moveTo>
                  <a:pt x="0" y="561164"/>
                </a:moveTo>
                <a:cubicBezTo>
                  <a:pt x="64133" y="273243"/>
                  <a:pt x="230700" y="-40766"/>
                  <a:pt x="561164" y="0"/>
                </a:cubicBezTo>
                <a:cubicBezTo>
                  <a:pt x="881363" y="-17638"/>
                  <a:pt x="916781" y="15027"/>
                  <a:pt x="1220126" y="0"/>
                </a:cubicBezTo>
                <a:cubicBezTo>
                  <a:pt x="1523471" y="-15027"/>
                  <a:pt x="1692551" y="32395"/>
                  <a:pt x="1922197" y="0"/>
                </a:cubicBezTo>
                <a:cubicBezTo>
                  <a:pt x="2151843" y="-32395"/>
                  <a:pt x="2282548" y="23321"/>
                  <a:pt x="2494939" y="0"/>
                </a:cubicBezTo>
                <a:cubicBezTo>
                  <a:pt x="2707330" y="-23321"/>
                  <a:pt x="2765324" y="-3653"/>
                  <a:pt x="3024572" y="0"/>
                </a:cubicBezTo>
                <a:cubicBezTo>
                  <a:pt x="3283820" y="3653"/>
                  <a:pt x="3374496" y="10508"/>
                  <a:pt x="3640424" y="0"/>
                </a:cubicBezTo>
                <a:cubicBezTo>
                  <a:pt x="3906352" y="-10508"/>
                  <a:pt x="4016504" y="-20784"/>
                  <a:pt x="4299386" y="0"/>
                </a:cubicBezTo>
                <a:cubicBezTo>
                  <a:pt x="4582268" y="20784"/>
                  <a:pt x="4693855" y="-8443"/>
                  <a:pt x="4872128" y="0"/>
                </a:cubicBezTo>
                <a:lnTo>
                  <a:pt x="4872128" y="0"/>
                </a:lnTo>
                <a:cubicBezTo>
                  <a:pt x="5061193" y="-24467"/>
                  <a:pt x="5386411" y="-34263"/>
                  <a:pt x="5589027" y="0"/>
                </a:cubicBezTo>
                <a:cubicBezTo>
                  <a:pt x="5791643" y="34263"/>
                  <a:pt x="5935856" y="-4295"/>
                  <a:pt x="6264165" y="0"/>
                </a:cubicBezTo>
                <a:cubicBezTo>
                  <a:pt x="6592474" y="4295"/>
                  <a:pt x="6667046" y="6988"/>
                  <a:pt x="6960183" y="0"/>
                </a:cubicBezTo>
                <a:cubicBezTo>
                  <a:pt x="7088224" y="17143"/>
                  <a:pt x="7272845" y="-17740"/>
                  <a:pt x="7367311" y="0"/>
                </a:cubicBezTo>
                <a:cubicBezTo>
                  <a:pt x="7461777" y="17740"/>
                  <a:pt x="7638194" y="3406"/>
                  <a:pt x="7791056" y="0"/>
                </a:cubicBezTo>
                <a:cubicBezTo>
                  <a:pt x="8141524" y="1917"/>
                  <a:pt x="8413133" y="263535"/>
                  <a:pt x="8352220" y="561164"/>
                </a:cubicBezTo>
                <a:cubicBezTo>
                  <a:pt x="8340818" y="749541"/>
                  <a:pt x="8339875" y="887177"/>
                  <a:pt x="8352220" y="986702"/>
                </a:cubicBezTo>
                <a:cubicBezTo>
                  <a:pt x="8364565" y="1086227"/>
                  <a:pt x="8368043" y="1275293"/>
                  <a:pt x="8352220" y="1440297"/>
                </a:cubicBezTo>
                <a:cubicBezTo>
                  <a:pt x="8336397" y="1605301"/>
                  <a:pt x="8341766" y="1749007"/>
                  <a:pt x="8352220" y="1964036"/>
                </a:cubicBezTo>
                <a:lnTo>
                  <a:pt x="8352220" y="1964036"/>
                </a:lnTo>
                <a:cubicBezTo>
                  <a:pt x="8335505" y="2104596"/>
                  <a:pt x="8369618" y="2271530"/>
                  <a:pt x="8352220" y="2401736"/>
                </a:cubicBezTo>
                <a:cubicBezTo>
                  <a:pt x="8334822" y="2531942"/>
                  <a:pt x="8364148" y="2707001"/>
                  <a:pt x="8352220" y="2805766"/>
                </a:cubicBezTo>
                <a:cubicBezTo>
                  <a:pt x="8352220" y="2805761"/>
                  <a:pt x="8352220" y="2805757"/>
                  <a:pt x="8352220" y="2805755"/>
                </a:cubicBezTo>
                <a:cubicBezTo>
                  <a:pt x="8376191" y="3168575"/>
                  <a:pt x="8079945" y="3336726"/>
                  <a:pt x="7791056" y="3366919"/>
                </a:cubicBezTo>
                <a:cubicBezTo>
                  <a:pt x="7662640" y="3380699"/>
                  <a:pt x="7542980" y="3346979"/>
                  <a:pt x="7367311" y="3366919"/>
                </a:cubicBezTo>
                <a:cubicBezTo>
                  <a:pt x="7191643" y="3386859"/>
                  <a:pt x="7147283" y="3349588"/>
                  <a:pt x="6960183" y="3366919"/>
                </a:cubicBezTo>
                <a:cubicBezTo>
                  <a:pt x="7044022" y="3521463"/>
                  <a:pt x="7073301" y="3621353"/>
                  <a:pt x="7160666" y="3739095"/>
                </a:cubicBezTo>
                <a:cubicBezTo>
                  <a:pt x="7248030" y="3856837"/>
                  <a:pt x="7316578" y="4016248"/>
                  <a:pt x="7369331" y="4126462"/>
                </a:cubicBezTo>
                <a:cubicBezTo>
                  <a:pt x="7242462" y="4074320"/>
                  <a:pt x="6962476" y="4006175"/>
                  <a:pt x="6794974" y="3951767"/>
                </a:cubicBezTo>
                <a:cubicBezTo>
                  <a:pt x="6627472" y="3897359"/>
                  <a:pt x="6378125" y="3819659"/>
                  <a:pt x="6195646" y="3769477"/>
                </a:cubicBezTo>
                <a:cubicBezTo>
                  <a:pt x="6013167" y="3719295"/>
                  <a:pt x="5781550" y="3650920"/>
                  <a:pt x="5596317" y="3587186"/>
                </a:cubicBezTo>
                <a:cubicBezTo>
                  <a:pt x="5411084" y="3523453"/>
                  <a:pt x="5086146" y="3470900"/>
                  <a:pt x="4872128" y="3366919"/>
                </a:cubicBezTo>
                <a:cubicBezTo>
                  <a:pt x="4740263" y="3351477"/>
                  <a:pt x="4511323" y="3351449"/>
                  <a:pt x="4385605" y="3366919"/>
                </a:cubicBezTo>
                <a:cubicBezTo>
                  <a:pt x="4259887" y="3382389"/>
                  <a:pt x="3993618" y="3386412"/>
                  <a:pt x="3812863" y="3366919"/>
                </a:cubicBezTo>
                <a:cubicBezTo>
                  <a:pt x="3632108" y="3347426"/>
                  <a:pt x="3334949" y="3380000"/>
                  <a:pt x="3110791" y="3366919"/>
                </a:cubicBezTo>
                <a:cubicBezTo>
                  <a:pt x="2886633" y="3353838"/>
                  <a:pt x="2675819" y="3380968"/>
                  <a:pt x="2494939" y="3366919"/>
                </a:cubicBezTo>
                <a:cubicBezTo>
                  <a:pt x="2314059" y="3352870"/>
                  <a:pt x="1958745" y="3378382"/>
                  <a:pt x="1792868" y="3366919"/>
                </a:cubicBezTo>
                <a:cubicBezTo>
                  <a:pt x="1626991" y="3355456"/>
                  <a:pt x="1290334" y="3398088"/>
                  <a:pt x="1090797" y="3366919"/>
                </a:cubicBezTo>
                <a:cubicBezTo>
                  <a:pt x="891260" y="3335750"/>
                  <a:pt x="816413" y="3387158"/>
                  <a:pt x="561164" y="3366919"/>
                </a:cubicBezTo>
                <a:cubicBezTo>
                  <a:pt x="282501" y="3387103"/>
                  <a:pt x="-18768" y="3172334"/>
                  <a:pt x="0" y="2805755"/>
                </a:cubicBezTo>
                <a:cubicBezTo>
                  <a:pt x="0" y="2805760"/>
                  <a:pt x="0" y="2805761"/>
                  <a:pt x="0" y="2805766"/>
                </a:cubicBezTo>
                <a:cubicBezTo>
                  <a:pt x="-165" y="2697314"/>
                  <a:pt x="-21038" y="2558186"/>
                  <a:pt x="0" y="2376484"/>
                </a:cubicBezTo>
                <a:cubicBezTo>
                  <a:pt x="21038" y="2194782"/>
                  <a:pt x="-9157" y="2074557"/>
                  <a:pt x="0" y="1964036"/>
                </a:cubicBezTo>
                <a:lnTo>
                  <a:pt x="0" y="1964036"/>
                </a:lnTo>
                <a:cubicBezTo>
                  <a:pt x="10106" y="1752510"/>
                  <a:pt x="-6149" y="1596806"/>
                  <a:pt x="0" y="1468355"/>
                </a:cubicBezTo>
                <a:cubicBezTo>
                  <a:pt x="6149" y="1339904"/>
                  <a:pt x="-1097" y="1091765"/>
                  <a:pt x="0" y="972673"/>
                </a:cubicBezTo>
                <a:cubicBezTo>
                  <a:pt x="1097" y="853581"/>
                  <a:pt x="-15839" y="697232"/>
                  <a:pt x="0" y="561164"/>
                </a:cubicBezTo>
                <a:close/>
              </a:path>
              <a:path w="8352220" h="3366919" stroke="0" extrusionOk="0">
                <a:moveTo>
                  <a:pt x="0" y="561164"/>
                </a:moveTo>
                <a:cubicBezTo>
                  <a:pt x="-48330" y="221431"/>
                  <a:pt x="215752" y="13320"/>
                  <a:pt x="561164" y="0"/>
                </a:cubicBezTo>
                <a:cubicBezTo>
                  <a:pt x="735062" y="16543"/>
                  <a:pt x="1021375" y="-6005"/>
                  <a:pt x="1263235" y="0"/>
                </a:cubicBezTo>
                <a:cubicBezTo>
                  <a:pt x="1505095" y="6005"/>
                  <a:pt x="1613411" y="-15928"/>
                  <a:pt x="1835978" y="0"/>
                </a:cubicBezTo>
                <a:cubicBezTo>
                  <a:pt x="2058545" y="15928"/>
                  <a:pt x="2144937" y="469"/>
                  <a:pt x="2365610" y="0"/>
                </a:cubicBezTo>
                <a:cubicBezTo>
                  <a:pt x="2586283" y="-469"/>
                  <a:pt x="2882996" y="8855"/>
                  <a:pt x="3024572" y="0"/>
                </a:cubicBezTo>
                <a:cubicBezTo>
                  <a:pt x="3166148" y="-8855"/>
                  <a:pt x="3335637" y="8725"/>
                  <a:pt x="3597314" y="0"/>
                </a:cubicBezTo>
                <a:cubicBezTo>
                  <a:pt x="3858991" y="-8725"/>
                  <a:pt x="4085355" y="30257"/>
                  <a:pt x="4299386" y="0"/>
                </a:cubicBezTo>
                <a:cubicBezTo>
                  <a:pt x="4513417" y="-30257"/>
                  <a:pt x="4750090" y="-2240"/>
                  <a:pt x="4872128" y="0"/>
                </a:cubicBezTo>
                <a:lnTo>
                  <a:pt x="4872128" y="0"/>
                </a:lnTo>
                <a:cubicBezTo>
                  <a:pt x="5194148" y="-10465"/>
                  <a:pt x="5293840" y="1049"/>
                  <a:pt x="5609907" y="0"/>
                </a:cubicBezTo>
                <a:cubicBezTo>
                  <a:pt x="5925974" y="-1049"/>
                  <a:pt x="6196595" y="-22048"/>
                  <a:pt x="6347687" y="0"/>
                </a:cubicBezTo>
                <a:cubicBezTo>
                  <a:pt x="6498779" y="22048"/>
                  <a:pt x="6737633" y="-29740"/>
                  <a:pt x="6960183" y="0"/>
                </a:cubicBezTo>
                <a:cubicBezTo>
                  <a:pt x="7150453" y="17423"/>
                  <a:pt x="7264242" y="13161"/>
                  <a:pt x="7367311" y="0"/>
                </a:cubicBezTo>
                <a:cubicBezTo>
                  <a:pt x="7470380" y="-13161"/>
                  <a:pt x="7665740" y="2046"/>
                  <a:pt x="7791056" y="0"/>
                </a:cubicBezTo>
                <a:cubicBezTo>
                  <a:pt x="8116235" y="-71764"/>
                  <a:pt x="8324931" y="255723"/>
                  <a:pt x="8352220" y="561164"/>
                </a:cubicBezTo>
                <a:cubicBezTo>
                  <a:pt x="8344479" y="752521"/>
                  <a:pt x="8357953" y="825885"/>
                  <a:pt x="8352220" y="1056845"/>
                </a:cubicBezTo>
                <a:cubicBezTo>
                  <a:pt x="8346487" y="1287805"/>
                  <a:pt x="8334709" y="1423849"/>
                  <a:pt x="8352220" y="1538498"/>
                </a:cubicBezTo>
                <a:cubicBezTo>
                  <a:pt x="8369731" y="1653147"/>
                  <a:pt x="8372476" y="1825655"/>
                  <a:pt x="8352220" y="1964036"/>
                </a:cubicBezTo>
                <a:lnTo>
                  <a:pt x="8352220" y="1964036"/>
                </a:lnTo>
                <a:cubicBezTo>
                  <a:pt x="8337494" y="2149253"/>
                  <a:pt x="8350053" y="2265525"/>
                  <a:pt x="8352220" y="2359649"/>
                </a:cubicBezTo>
                <a:cubicBezTo>
                  <a:pt x="8354387" y="2453773"/>
                  <a:pt x="8335127" y="2704672"/>
                  <a:pt x="8352220" y="2805766"/>
                </a:cubicBezTo>
                <a:cubicBezTo>
                  <a:pt x="8352220" y="2805763"/>
                  <a:pt x="8352220" y="2805760"/>
                  <a:pt x="8352220" y="2805755"/>
                </a:cubicBezTo>
                <a:cubicBezTo>
                  <a:pt x="8291315" y="3147795"/>
                  <a:pt x="8103349" y="3353358"/>
                  <a:pt x="7791056" y="3366919"/>
                </a:cubicBezTo>
                <a:cubicBezTo>
                  <a:pt x="7600839" y="3373920"/>
                  <a:pt x="7511309" y="3352077"/>
                  <a:pt x="7400546" y="3366919"/>
                </a:cubicBezTo>
                <a:cubicBezTo>
                  <a:pt x="7289783" y="3381762"/>
                  <a:pt x="7155411" y="3370172"/>
                  <a:pt x="6960183" y="3366919"/>
                </a:cubicBezTo>
                <a:cubicBezTo>
                  <a:pt x="7019640" y="3503919"/>
                  <a:pt x="7049766" y="3574699"/>
                  <a:pt x="7168848" y="3754286"/>
                </a:cubicBezTo>
                <a:cubicBezTo>
                  <a:pt x="7287931" y="3933873"/>
                  <a:pt x="7326287" y="4045489"/>
                  <a:pt x="7369331" y="4126462"/>
                </a:cubicBezTo>
                <a:cubicBezTo>
                  <a:pt x="7094595" y="4018780"/>
                  <a:pt x="6963114" y="4032017"/>
                  <a:pt x="6770002" y="3944172"/>
                </a:cubicBezTo>
                <a:cubicBezTo>
                  <a:pt x="6576890" y="3856327"/>
                  <a:pt x="6468140" y="3870072"/>
                  <a:pt x="6220618" y="3777072"/>
                </a:cubicBezTo>
                <a:cubicBezTo>
                  <a:pt x="5973096" y="3684073"/>
                  <a:pt x="5882849" y="3668085"/>
                  <a:pt x="5571345" y="3579591"/>
                </a:cubicBezTo>
                <a:cubicBezTo>
                  <a:pt x="5259841" y="3491097"/>
                  <a:pt x="5153945" y="3463898"/>
                  <a:pt x="4872128" y="3366919"/>
                </a:cubicBezTo>
                <a:cubicBezTo>
                  <a:pt x="4671988" y="3390609"/>
                  <a:pt x="4526454" y="3353568"/>
                  <a:pt x="4385605" y="3366919"/>
                </a:cubicBezTo>
                <a:cubicBezTo>
                  <a:pt x="4244756" y="3380270"/>
                  <a:pt x="3970582" y="3371356"/>
                  <a:pt x="3812863" y="3366919"/>
                </a:cubicBezTo>
                <a:cubicBezTo>
                  <a:pt x="3655144" y="3362482"/>
                  <a:pt x="3442345" y="3350277"/>
                  <a:pt x="3110791" y="3366919"/>
                </a:cubicBezTo>
                <a:cubicBezTo>
                  <a:pt x="2779237" y="3383561"/>
                  <a:pt x="2821728" y="3373400"/>
                  <a:pt x="2581159" y="3366919"/>
                </a:cubicBezTo>
                <a:cubicBezTo>
                  <a:pt x="2340590" y="3360438"/>
                  <a:pt x="2262999" y="3348446"/>
                  <a:pt x="2094635" y="3366919"/>
                </a:cubicBezTo>
                <a:cubicBezTo>
                  <a:pt x="1926271" y="3385392"/>
                  <a:pt x="1758549" y="3350261"/>
                  <a:pt x="1608112" y="3366919"/>
                </a:cubicBezTo>
                <a:cubicBezTo>
                  <a:pt x="1457675" y="3383577"/>
                  <a:pt x="1000014" y="3347838"/>
                  <a:pt x="561164" y="3366919"/>
                </a:cubicBezTo>
                <a:cubicBezTo>
                  <a:pt x="262074" y="3378297"/>
                  <a:pt x="-13906" y="3190842"/>
                  <a:pt x="0" y="2805755"/>
                </a:cubicBezTo>
                <a:cubicBezTo>
                  <a:pt x="0" y="2805761"/>
                  <a:pt x="0" y="2805762"/>
                  <a:pt x="0" y="2805766"/>
                </a:cubicBezTo>
                <a:cubicBezTo>
                  <a:pt x="10752" y="2649684"/>
                  <a:pt x="-15426" y="2579123"/>
                  <a:pt x="0" y="2384901"/>
                </a:cubicBezTo>
                <a:cubicBezTo>
                  <a:pt x="15426" y="2190679"/>
                  <a:pt x="-9117" y="2144042"/>
                  <a:pt x="0" y="1964036"/>
                </a:cubicBezTo>
                <a:lnTo>
                  <a:pt x="0" y="1964036"/>
                </a:lnTo>
                <a:cubicBezTo>
                  <a:pt x="19505" y="1787017"/>
                  <a:pt x="22034" y="1633954"/>
                  <a:pt x="0" y="1468355"/>
                </a:cubicBezTo>
                <a:cubicBezTo>
                  <a:pt x="-22034" y="1302756"/>
                  <a:pt x="-14693" y="1239912"/>
                  <a:pt x="0" y="1028788"/>
                </a:cubicBezTo>
                <a:cubicBezTo>
                  <a:pt x="14693" y="817664"/>
                  <a:pt x="-4253" y="786753"/>
                  <a:pt x="0" y="561164"/>
                </a:cubicBezTo>
                <a:close/>
              </a:path>
            </a:pathLst>
          </a:custGeom>
          <a:ln w="127000">
            <a:solidFill>
              <a:schemeClr val="tx2">
                <a:lumMod val="50000"/>
                <a:lumOff val="50000"/>
              </a:schemeClr>
            </a:solidFill>
            <a:extLst>
              <a:ext uri="{C807C97D-BFC1-408E-A445-0C87EB9F89A2}">
                <ask:lineSketchStyleProps xmlns:ask="http://schemas.microsoft.com/office/drawing/2018/sketchyshapes" sd="1219033472">
                  <a:prstGeom prst="wedgeRoundRectCallout">
                    <a:avLst>
                      <a:gd name="adj1" fmla="val 38232"/>
                      <a:gd name="adj2" fmla="val 72559"/>
                      <a:gd name="adj3" fmla="val 16667"/>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a:t>“Respect means that you accept someone for who they are, even when they are different from you or you don’t agree with them”</a:t>
            </a:r>
          </a:p>
        </p:txBody>
      </p:sp>
    </p:spTree>
    <p:extLst>
      <p:ext uri="{BB962C8B-B14F-4D97-AF65-F5344CB8AC3E}">
        <p14:creationId xmlns:p14="http://schemas.microsoft.com/office/powerpoint/2010/main" val="3481191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591074"/>
            <a:ext cx="10515600" cy="625475"/>
          </a:xfrm>
        </p:spPr>
        <p:txBody>
          <a:bodyPr>
            <a:noAutofit/>
          </a:bodyPr>
          <a:lstStyle/>
          <a:p>
            <a:r>
              <a:rPr lang="en-GB" sz="4000" b="1">
                <a:latin typeface="+mn-lt"/>
              </a:rPr>
              <a:t>Being a respectful researcher</a:t>
            </a:r>
          </a:p>
        </p:txBody>
      </p:sp>
      <p:sp>
        <p:nvSpPr>
          <p:cNvPr id="6" name="TextBox 5">
            <a:extLst>
              <a:ext uri="{FF2B5EF4-FFF2-40B4-BE49-F238E27FC236}">
                <a16:creationId xmlns:a16="http://schemas.microsoft.com/office/drawing/2014/main" id="{9887896A-E8F6-FFC9-8F91-4DEAE7C51458}"/>
              </a:ext>
            </a:extLst>
          </p:cNvPr>
          <p:cNvSpPr txBox="1"/>
          <p:nvPr/>
        </p:nvSpPr>
        <p:spPr>
          <a:xfrm>
            <a:off x="838200" y="1748375"/>
            <a:ext cx="5874834" cy="3785652"/>
          </a:xfrm>
          <a:prstGeom prst="rect">
            <a:avLst/>
          </a:prstGeom>
          <a:noFill/>
        </p:spPr>
        <p:txBody>
          <a:bodyPr wrap="square" rtlCol="0">
            <a:spAutoFit/>
          </a:bodyPr>
          <a:lstStyle/>
          <a:p>
            <a:pPr>
              <a:buClr>
                <a:srgbClr val="000000"/>
              </a:buClr>
              <a:buSzPts val="1100"/>
              <a:defRPr/>
            </a:pPr>
            <a:r>
              <a:rPr lang="en-GB" sz="2000"/>
              <a:t>When starting a piece of research, there are a few things to think about...</a:t>
            </a:r>
          </a:p>
          <a:p>
            <a:pPr marL="285750" indent="-285750">
              <a:buClr>
                <a:srgbClr val="000000"/>
              </a:buClr>
              <a:buSzPts val="1100"/>
              <a:buFont typeface="Arial" panose="020B0604020202020204" pitchFamily="34" charset="0"/>
              <a:buChar char="•"/>
              <a:defRPr/>
            </a:pPr>
            <a:endParaRPr lang="en-GB" sz="2000" b="1"/>
          </a:p>
          <a:p>
            <a:pPr>
              <a:buClr>
                <a:srgbClr val="000000"/>
              </a:buClr>
              <a:buSzPts val="1100"/>
              <a:defRPr/>
            </a:pPr>
            <a:r>
              <a:rPr lang="en-GB" sz="2000" b="1"/>
              <a:t>How will you keep private information safe? </a:t>
            </a:r>
          </a:p>
          <a:p>
            <a:pPr marL="285750" indent="-285750">
              <a:buClr>
                <a:srgbClr val="000000"/>
              </a:buClr>
              <a:buSzPts val="1100"/>
              <a:buFont typeface="Arial" panose="020B0604020202020204" pitchFamily="34" charset="0"/>
              <a:buChar char="•"/>
              <a:defRPr/>
            </a:pPr>
            <a:endParaRPr lang="en-GB" sz="2000" b="1"/>
          </a:p>
          <a:p>
            <a:pPr>
              <a:buClr>
                <a:srgbClr val="000000"/>
              </a:buClr>
              <a:buSzPts val="1100"/>
              <a:defRPr/>
            </a:pPr>
            <a:r>
              <a:rPr lang="en-GB" sz="2000" b="1"/>
              <a:t>How will you use the information that you collect safely?</a:t>
            </a:r>
          </a:p>
          <a:p>
            <a:pPr>
              <a:buClr>
                <a:srgbClr val="000000"/>
              </a:buClr>
              <a:buSzPts val="1100"/>
              <a:defRPr/>
            </a:pPr>
            <a:endParaRPr lang="en-GB" sz="2000"/>
          </a:p>
          <a:p>
            <a:pPr>
              <a:buClr>
                <a:srgbClr val="000000"/>
              </a:buClr>
              <a:buSzPts val="1100"/>
              <a:defRPr/>
            </a:pPr>
            <a:endParaRPr lang="en-GB" sz="2000"/>
          </a:p>
          <a:p>
            <a:pPr>
              <a:buClr>
                <a:srgbClr val="000000"/>
              </a:buClr>
              <a:buSzPts val="1100"/>
              <a:defRPr/>
            </a:pPr>
            <a:r>
              <a:rPr lang="en-GB" sz="2000"/>
              <a:t>Remember, don’t change what the data tells you – even if you don’t agree. </a:t>
            </a:r>
          </a:p>
          <a:p>
            <a:pPr>
              <a:buClr>
                <a:srgbClr val="000000"/>
              </a:buClr>
              <a:buSzPts val="1100"/>
              <a:defRPr/>
            </a:pPr>
            <a:r>
              <a:rPr lang="en-GB" sz="2000" i="1"/>
              <a:t>We can’t change the meaning of data!</a:t>
            </a:r>
          </a:p>
        </p:txBody>
      </p:sp>
      <p:pic>
        <p:nvPicPr>
          <p:cNvPr id="4" name="Picture 3" descr="A cartoon drawing of three children, one is giving thumbs up and another is shrugging their shoulders. &#10;">
            <a:extLst>
              <a:ext uri="{FF2B5EF4-FFF2-40B4-BE49-F238E27FC236}">
                <a16:creationId xmlns:a16="http://schemas.microsoft.com/office/drawing/2014/main" id="{67570332-3DA9-11DB-CCEA-268A5902C4E7}"/>
              </a:ext>
            </a:extLst>
          </p:cNvPr>
          <p:cNvPicPr>
            <a:picLocks noChangeAspect="1"/>
          </p:cNvPicPr>
          <p:nvPr/>
        </p:nvPicPr>
        <p:blipFill>
          <a:blip r:embed="rId3"/>
          <a:stretch>
            <a:fillRect/>
          </a:stretch>
        </p:blipFill>
        <p:spPr>
          <a:xfrm>
            <a:off x="7160592" y="2266426"/>
            <a:ext cx="4829175" cy="4000500"/>
          </a:xfrm>
          <a:prstGeom prst="rect">
            <a:avLst/>
          </a:prstGeom>
        </p:spPr>
      </p:pic>
      <p:sp>
        <p:nvSpPr>
          <p:cNvPr id="5" name="TextBox 4">
            <a:extLst>
              <a:ext uri="{FF2B5EF4-FFF2-40B4-BE49-F238E27FC236}">
                <a16:creationId xmlns:a16="http://schemas.microsoft.com/office/drawing/2014/main" id="{C759887D-75BC-6D3D-A02A-1D13B17ED1C2}"/>
              </a:ext>
            </a:extLst>
          </p:cNvPr>
          <p:cNvSpPr txBox="1"/>
          <p:nvPr/>
        </p:nvSpPr>
        <p:spPr>
          <a:xfrm rot="424585">
            <a:off x="8222873" y="567437"/>
            <a:ext cx="3689949" cy="1477328"/>
          </a:xfrm>
          <a:custGeom>
            <a:avLst/>
            <a:gdLst>
              <a:gd name="connsiteX0" fmla="*/ 0 w 3689949"/>
              <a:gd name="connsiteY0" fmla="*/ 0 h 1477328"/>
              <a:gd name="connsiteX1" fmla="*/ 3689949 w 3689949"/>
              <a:gd name="connsiteY1" fmla="*/ 0 h 1477328"/>
              <a:gd name="connsiteX2" fmla="*/ 3689949 w 3689949"/>
              <a:gd name="connsiteY2" fmla="*/ 1477328 h 1477328"/>
              <a:gd name="connsiteX3" fmla="*/ 0 w 3689949"/>
              <a:gd name="connsiteY3" fmla="*/ 1477328 h 1477328"/>
              <a:gd name="connsiteX4" fmla="*/ 0 w 3689949"/>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949" h="1477328" fill="none" extrusionOk="0">
                <a:moveTo>
                  <a:pt x="0" y="0"/>
                </a:moveTo>
                <a:cubicBezTo>
                  <a:pt x="1392853" y="-45246"/>
                  <a:pt x="2249480" y="147712"/>
                  <a:pt x="3689949" y="0"/>
                </a:cubicBezTo>
                <a:cubicBezTo>
                  <a:pt x="3605884" y="354032"/>
                  <a:pt x="3784191" y="1188253"/>
                  <a:pt x="3689949" y="1477328"/>
                </a:cubicBezTo>
                <a:cubicBezTo>
                  <a:pt x="2005024" y="1492573"/>
                  <a:pt x="924911" y="1544717"/>
                  <a:pt x="0" y="1477328"/>
                </a:cubicBezTo>
                <a:cubicBezTo>
                  <a:pt x="19388" y="857731"/>
                  <a:pt x="3792" y="381888"/>
                  <a:pt x="0" y="0"/>
                </a:cubicBezTo>
                <a:close/>
              </a:path>
              <a:path w="3689949" h="1477328" stroke="0" extrusionOk="0">
                <a:moveTo>
                  <a:pt x="0" y="0"/>
                </a:moveTo>
                <a:cubicBezTo>
                  <a:pt x="1523726" y="-56584"/>
                  <a:pt x="2386314" y="128967"/>
                  <a:pt x="3689949" y="0"/>
                </a:cubicBezTo>
                <a:cubicBezTo>
                  <a:pt x="3577649" y="413105"/>
                  <a:pt x="3813422" y="795402"/>
                  <a:pt x="3689949" y="1477328"/>
                </a:cubicBezTo>
                <a:cubicBezTo>
                  <a:pt x="1859679" y="1450294"/>
                  <a:pt x="371291" y="1501019"/>
                  <a:pt x="0" y="1477328"/>
                </a:cubicBezTo>
                <a:cubicBezTo>
                  <a:pt x="-69414" y="753672"/>
                  <a:pt x="-53406" y="450108"/>
                  <a:pt x="0" y="0"/>
                </a:cubicBezTo>
                <a:close/>
              </a:path>
            </a:pathLst>
          </a:custGeom>
          <a:ln>
            <a:solidFill>
              <a:schemeClr val="accent1">
                <a:lumMod val="75000"/>
              </a:schemeClr>
            </a:solidFill>
            <a:extLst>
              <a:ext uri="{C807C97D-BFC1-408E-A445-0C87EB9F89A2}">
                <ask:lineSketchStyleProps xmlns:ask="http://schemas.microsoft.com/office/drawing/2018/sketchyshapes" sd="3844312185">
                  <a:prstGeom prst="rect">
                    <a:avLst/>
                  </a:prstGeom>
                  <ask:type>
                    <ask:lineSketchCurve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r>
              <a:rPr lang="en-GB" dirty="0"/>
              <a:t>What does </a:t>
            </a:r>
            <a:r>
              <a:rPr lang="en-GB" b="1" dirty="0"/>
              <a:t>Data</a:t>
            </a:r>
            <a:r>
              <a:rPr lang="en-GB" dirty="0"/>
              <a:t> mean?</a:t>
            </a:r>
          </a:p>
          <a:p>
            <a:r>
              <a:rPr lang="en-GB" dirty="0"/>
              <a:t>It is information we collect, like numbers, words, pictures or facts, that help us understand things and make decisions</a:t>
            </a:r>
          </a:p>
        </p:txBody>
      </p:sp>
    </p:spTree>
    <p:extLst>
      <p:ext uri="{BB962C8B-B14F-4D97-AF65-F5344CB8AC3E}">
        <p14:creationId xmlns:p14="http://schemas.microsoft.com/office/powerpoint/2010/main" val="761899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628351"/>
            <a:ext cx="10515600" cy="625475"/>
          </a:xfrm>
        </p:spPr>
        <p:txBody>
          <a:bodyPr>
            <a:noAutofit/>
          </a:bodyPr>
          <a:lstStyle/>
          <a:p>
            <a:r>
              <a:rPr lang="en-GB" sz="4000" b="1">
                <a:latin typeface="+mn-lt"/>
                <a:cs typeface="Segoe UI" panose="020B0502040204020203" pitchFamily="34" charset="0"/>
              </a:rPr>
              <a:t>Trust in research</a:t>
            </a:r>
          </a:p>
        </p:txBody>
      </p:sp>
      <p:sp>
        <p:nvSpPr>
          <p:cNvPr id="3" name="TextBox 2">
            <a:extLst>
              <a:ext uri="{FF2B5EF4-FFF2-40B4-BE49-F238E27FC236}">
                <a16:creationId xmlns:a16="http://schemas.microsoft.com/office/drawing/2014/main" id="{52E2BE3B-2AC9-2E09-C709-29CB08857104}"/>
              </a:ext>
            </a:extLst>
          </p:cNvPr>
          <p:cNvSpPr txBox="1"/>
          <p:nvPr/>
        </p:nvSpPr>
        <p:spPr>
          <a:xfrm>
            <a:off x="838200" y="1493626"/>
            <a:ext cx="10398642" cy="954107"/>
          </a:xfrm>
          <a:prstGeom prst="rect">
            <a:avLst/>
          </a:prstGeom>
          <a:noFill/>
        </p:spPr>
        <p:txBody>
          <a:bodyPr wrap="square" rtlCol="0">
            <a:spAutoFit/>
          </a:bodyPr>
          <a:lstStyle/>
          <a:p>
            <a:r>
              <a:rPr lang="en-GB" sz="2800" dirty="0">
                <a:cs typeface="Segoe UI" panose="020B0502040204020203" pitchFamily="34" charset="0"/>
              </a:rPr>
              <a:t>Trust is important in research because you want people to tell you honestly what they think.</a:t>
            </a:r>
          </a:p>
        </p:txBody>
      </p:sp>
      <p:sp>
        <p:nvSpPr>
          <p:cNvPr id="7" name="TextBox 6">
            <a:extLst>
              <a:ext uri="{FF2B5EF4-FFF2-40B4-BE49-F238E27FC236}">
                <a16:creationId xmlns:a16="http://schemas.microsoft.com/office/drawing/2014/main" id="{44A5A276-22AA-42BC-FCAB-879625904EA6}"/>
              </a:ext>
            </a:extLst>
          </p:cNvPr>
          <p:cNvSpPr txBox="1"/>
          <p:nvPr/>
        </p:nvSpPr>
        <p:spPr>
          <a:xfrm>
            <a:off x="9080661" y="3982031"/>
            <a:ext cx="2716608" cy="400110"/>
          </a:xfrm>
          <a:prstGeom prst="rect">
            <a:avLst/>
          </a:prstGeom>
          <a:noFill/>
        </p:spPr>
        <p:txBody>
          <a:bodyPr wrap="square" rtlCol="0">
            <a:spAutoFit/>
          </a:bodyPr>
          <a:lstStyle/>
          <a:p>
            <a:r>
              <a:rPr lang="en-GB" sz="2000" i="1" dirty="0">
                <a:cs typeface="Segoe UI" panose="020B0502040204020203" pitchFamily="34" charset="0"/>
              </a:rPr>
              <a:t>Active listening</a:t>
            </a:r>
          </a:p>
        </p:txBody>
      </p:sp>
      <p:sp>
        <p:nvSpPr>
          <p:cNvPr id="8" name="TextBox 7">
            <a:extLst>
              <a:ext uri="{FF2B5EF4-FFF2-40B4-BE49-F238E27FC236}">
                <a16:creationId xmlns:a16="http://schemas.microsoft.com/office/drawing/2014/main" id="{982D2E81-2ACA-B917-95F4-A58C1C658C11}"/>
              </a:ext>
            </a:extLst>
          </p:cNvPr>
          <p:cNvSpPr txBox="1"/>
          <p:nvPr/>
        </p:nvSpPr>
        <p:spPr>
          <a:xfrm>
            <a:off x="8821824" y="4710910"/>
            <a:ext cx="2340925" cy="400110"/>
          </a:xfrm>
          <a:prstGeom prst="rect">
            <a:avLst/>
          </a:prstGeom>
          <a:noFill/>
        </p:spPr>
        <p:txBody>
          <a:bodyPr wrap="square" rtlCol="0">
            <a:spAutoFit/>
          </a:bodyPr>
          <a:lstStyle/>
          <a:p>
            <a:r>
              <a:rPr lang="en-GB" sz="2000" i="1">
                <a:cs typeface="Segoe UI" panose="020B0502040204020203" pitchFamily="34" charset="0"/>
              </a:rPr>
              <a:t>Taking it seriously</a:t>
            </a:r>
          </a:p>
        </p:txBody>
      </p:sp>
      <p:sp>
        <p:nvSpPr>
          <p:cNvPr id="16" name="TextBox 15">
            <a:extLst>
              <a:ext uri="{FF2B5EF4-FFF2-40B4-BE49-F238E27FC236}">
                <a16:creationId xmlns:a16="http://schemas.microsoft.com/office/drawing/2014/main" id="{97E72B4F-93F5-F067-9EC0-31F179C8E1E9}"/>
              </a:ext>
            </a:extLst>
          </p:cNvPr>
          <p:cNvSpPr txBox="1"/>
          <p:nvPr/>
        </p:nvSpPr>
        <p:spPr>
          <a:xfrm>
            <a:off x="8001010" y="5439789"/>
            <a:ext cx="3982552" cy="400110"/>
          </a:xfrm>
          <a:prstGeom prst="rect">
            <a:avLst/>
          </a:prstGeom>
          <a:noFill/>
        </p:spPr>
        <p:txBody>
          <a:bodyPr wrap="square" rtlCol="0">
            <a:spAutoFit/>
          </a:bodyPr>
          <a:lstStyle/>
          <a:p>
            <a:r>
              <a:rPr lang="en-GB" sz="2000" i="1">
                <a:cs typeface="Segoe UI" panose="020B0502040204020203" pitchFamily="34" charset="0"/>
              </a:rPr>
              <a:t>Valuing everyone's views equally</a:t>
            </a:r>
          </a:p>
        </p:txBody>
      </p:sp>
      <p:sp>
        <p:nvSpPr>
          <p:cNvPr id="17" name="Thought Bubble: Cloud 16">
            <a:extLst>
              <a:ext uri="{FF2B5EF4-FFF2-40B4-BE49-F238E27FC236}">
                <a16:creationId xmlns:a16="http://schemas.microsoft.com/office/drawing/2014/main" id="{269F5B2D-7E0A-FDDD-AC60-67BD09D870B0}"/>
              </a:ext>
            </a:extLst>
          </p:cNvPr>
          <p:cNvSpPr/>
          <p:nvPr/>
        </p:nvSpPr>
        <p:spPr>
          <a:xfrm>
            <a:off x="1753036" y="2952237"/>
            <a:ext cx="4875909" cy="2687607"/>
          </a:xfrm>
          <a:custGeom>
            <a:avLst/>
            <a:gdLst>
              <a:gd name="connsiteX0" fmla="*/ 440186 w 4875909"/>
              <a:gd name="connsiteY0" fmla="*/ 894002 h 2687607"/>
              <a:gd name="connsiteX1" fmla="*/ 634658 w 4875909"/>
              <a:gd name="connsiteY1" fmla="*/ 429706 h 2687607"/>
              <a:gd name="connsiteX2" fmla="*/ 1580720 w 4875909"/>
              <a:gd name="connsiteY2" fmla="*/ 323632 h 2687607"/>
              <a:gd name="connsiteX3" fmla="*/ 2534569 w 4875909"/>
              <a:gd name="connsiteY3" fmla="*/ 213515 h 2687607"/>
              <a:gd name="connsiteX4" fmla="*/ 2906244 w 4875909"/>
              <a:gd name="connsiteY4" fmla="*/ 12442 h 2687607"/>
              <a:gd name="connsiteX5" fmla="*/ 3367198 w 4875909"/>
              <a:gd name="connsiteY5" fmla="*/ 154350 h 2687607"/>
              <a:gd name="connsiteX6" fmla="*/ 4002647 w 4875909"/>
              <a:gd name="connsiteY6" fmla="*/ 42927 h 2687607"/>
              <a:gd name="connsiteX7" fmla="*/ 4324886 w 4875909"/>
              <a:gd name="connsiteY7" fmla="*/ 346900 h 2687607"/>
              <a:gd name="connsiteX8" fmla="*/ 4738435 w 4875909"/>
              <a:gd name="connsiteY8" fmla="*/ 641915 h 2687607"/>
              <a:gd name="connsiteX9" fmla="*/ 4719925 w 4875909"/>
              <a:gd name="connsiteY9" fmla="*/ 961814 h 2687607"/>
              <a:gd name="connsiteX10" fmla="*/ 4855141 w 4875909"/>
              <a:gd name="connsiteY10" fmla="*/ 1450934 h 2687607"/>
              <a:gd name="connsiteX11" fmla="*/ 4221724 w 4875909"/>
              <a:gd name="connsiteY11" fmla="*/ 1879085 h 2687607"/>
              <a:gd name="connsiteX12" fmla="*/ 3994972 w 4875909"/>
              <a:gd name="connsiteY12" fmla="*/ 2245956 h 2687607"/>
              <a:gd name="connsiteX13" fmla="*/ 3222953 w 4875909"/>
              <a:gd name="connsiteY13" fmla="*/ 2290376 h 2687607"/>
              <a:gd name="connsiteX14" fmla="*/ 2671253 w 4875909"/>
              <a:gd name="connsiteY14" fmla="*/ 2681758 h 2687607"/>
              <a:gd name="connsiteX15" fmla="*/ 1860068 w 4875909"/>
              <a:gd name="connsiteY15" fmla="*/ 2442860 h 2687607"/>
              <a:gd name="connsiteX16" fmla="*/ 655087 w 4875909"/>
              <a:gd name="connsiteY16" fmla="*/ 2206823 h 2687607"/>
              <a:gd name="connsiteX17" fmla="*/ 125283 w 4875909"/>
              <a:gd name="connsiteY17" fmla="*/ 1944160 h 2687607"/>
              <a:gd name="connsiteX18" fmla="*/ 238490 w 4875909"/>
              <a:gd name="connsiteY18" fmla="*/ 1589607 h 2687607"/>
              <a:gd name="connsiteX19" fmla="*/ -565 w 4875909"/>
              <a:gd name="connsiteY19" fmla="*/ 1225847 h 2687607"/>
              <a:gd name="connsiteX20" fmla="*/ 436010 w 4875909"/>
              <a:gd name="connsiteY20" fmla="*/ 902525 h 2687607"/>
              <a:gd name="connsiteX21" fmla="*/ 440186 w 4875909"/>
              <a:gd name="connsiteY21" fmla="*/ 894002 h 2687607"/>
              <a:gd name="connsiteX0" fmla="*/ 5584579 w 4875909"/>
              <a:gd name="connsiteY0" fmla="*/ 2596658 h 2687607"/>
              <a:gd name="connsiteX1" fmla="*/ 5509923 w 4875909"/>
              <a:gd name="connsiteY1" fmla="*/ 2671314 h 2687607"/>
              <a:gd name="connsiteX2" fmla="*/ 5435267 w 4875909"/>
              <a:gd name="connsiteY2" fmla="*/ 2596658 h 2687607"/>
              <a:gd name="connsiteX3" fmla="*/ 5509923 w 4875909"/>
              <a:gd name="connsiteY3" fmla="*/ 2522002 h 2687607"/>
              <a:gd name="connsiteX4" fmla="*/ 5584579 w 4875909"/>
              <a:gd name="connsiteY4" fmla="*/ 2596658 h 2687607"/>
              <a:gd name="connsiteX0" fmla="*/ 5334605 w 4875909"/>
              <a:gd name="connsiteY0" fmla="*/ 2464263 h 2687607"/>
              <a:gd name="connsiteX1" fmla="*/ 5185293 w 4875909"/>
              <a:gd name="connsiteY1" fmla="*/ 2613575 h 2687607"/>
              <a:gd name="connsiteX2" fmla="*/ 5035981 w 4875909"/>
              <a:gd name="connsiteY2" fmla="*/ 2464263 h 2687607"/>
              <a:gd name="connsiteX3" fmla="*/ 5185293 w 4875909"/>
              <a:gd name="connsiteY3" fmla="*/ 2314951 h 2687607"/>
              <a:gd name="connsiteX4" fmla="*/ 5334605 w 4875909"/>
              <a:gd name="connsiteY4" fmla="*/ 2464263 h 2687607"/>
              <a:gd name="connsiteX0" fmla="*/ 4946375 w 4875909"/>
              <a:gd name="connsiteY0" fmla="*/ 2275482 h 2687607"/>
              <a:gd name="connsiteX1" fmla="*/ 4722408 w 4875909"/>
              <a:gd name="connsiteY1" fmla="*/ 2499449 h 2687607"/>
              <a:gd name="connsiteX2" fmla="*/ 4498441 w 4875909"/>
              <a:gd name="connsiteY2" fmla="*/ 2275482 h 2687607"/>
              <a:gd name="connsiteX3" fmla="*/ 4722408 w 4875909"/>
              <a:gd name="connsiteY3" fmla="*/ 2051515 h 2687607"/>
              <a:gd name="connsiteX4" fmla="*/ 4946375 w 4875909"/>
              <a:gd name="connsiteY4" fmla="*/ 2275482 h 2687607"/>
              <a:gd name="connsiteX0" fmla="*/ 529690 w 4875909"/>
              <a:gd name="connsiteY0" fmla="*/ 1628552 h 2687607"/>
              <a:gd name="connsiteX1" fmla="*/ 243795 w 4875909"/>
              <a:gd name="connsiteY1" fmla="*/ 1578969 h 2687607"/>
              <a:gd name="connsiteX2" fmla="*/ 781951 w 4875909"/>
              <a:gd name="connsiteY2" fmla="*/ 2171175 h 2687607"/>
              <a:gd name="connsiteX3" fmla="*/ 656893 w 4875909"/>
              <a:gd name="connsiteY3" fmla="*/ 2194879 h 2687607"/>
              <a:gd name="connsiteX4" fmla="*/ 1859843 w 4875909"/>
              <a:gd name="connsiteY4" fmla="*/ 2431911 h 2687607"/>
              <a:gd name="connsiteX5" fmla="*/ 1784447 w 4875909"/>
              <a:gd name="connsiteY5" fmla="*/ 2323660 h 2687607"/>
              <a:gd name="connsiteX6" fmla="*/ 3253653 w 4875909"/>
              <a:gd name="connsiteY6" fmla="*/ 2161968 h 2687607"/>
              <a:gd name="connsiteX7" fmla="*/ 3223517 w 4875909"/>
              <a:gd name="connsiteY7" fmla="*/ 2280733 h 2687607"/>
              <a:gd name="connsiteX8" fmla="*/ 3852080 w 4875909"/>
              <a:gd name="connsiteY8" fmla="*/ 1428040 h 2687607"/>
              <a:gd name="connsiteX9" fmla="*/ 4219015 w 4875909"/>
              <a:gd name="connsiteY9" fmla="*/ 1871992 h 2687607"/>
              <a:gd name="connsiteX10" fmla="*/ 4717667 w 4875909"/>
              <a:gd name="connsiteY10" fmla="*/ 955220 h 2687607"/>
              <a:gd name="connsiteX11" fmla="*/ 4554234 w 4875909"/>
              <a:gd name="connsiteY11" fmla="*/ 1121702 h 2687607"/>
              <a:gd name="connsiteX12" fmla="*/ 4325563 w 4875909"/>
              <a:gd name="connsiteY12" fmla="*/ 337568 h 2687607"/>
              <a:gd name="connsiteX13" fmla="*/ 4334141 w 4875909"/>
              <a:gd name="connsiteY13" fmla="*/ 416205 h 2687607"/>
              <a:gd name="connsiteX14" fmla="*/ 3281983 w 4875909"/>
              <a:gd name="connsiteY14" fmla="*/ 245866 h 2687607"/>
              <a:gd name="connsiteX15" fmla="*/ 3365731 w 4875909"/>
              <a:gd name="connsiteY15" fmla="*/ 145578 h 2687607"/>
              <a:gd name="connsiteX16" fmla="*/ 2499016 w 4875909"/>
              <a:gd name="connsiteY16" fmla="*/ 293645 h 2687607"/>
              <a:gd name="connsiteX17" fmla="*/ 2539535 w 4875909"/>
              <a:gd name="connsiteY17" fmla="*/ 207169 h 2687607"/>
              <a:gd name="connsiteX18" fmla="*/ 1580155 w 4875909"/>
              <a:gd name="connsiteY18" fmla="*/ 323010 h 2687607"/>
              <a:gd name="connsiteX19" fmla="*/ 1726884 w 4875909"/>
              <a:gd name="connsiteY19" fmla="*/ 406873 h 2687607"/>
              <a:gd name="connsiteX20" fmla="*/ 465807 w 4875909"/>
              <a:gd name="connsiteY20" fmla="*/ 982283 h 2687607"/>
              <a:gd name="connsiteX21" fmla="*/ 440186 w 4875909"/>
              <a:gd name="connsiteY21" fmla="*/ 894002 h 268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75909" h="2687607" fill="none" extrusionOk="0">
                <a:moveTo>
                  <a:pt x="440186" y="894002"/>
                </a:moveTo>
                <a:cubicBezTo>
                  <a:pt x="380427" y="729324"/>
                  <a:pt x="448478" y="554218"/>
                  <a:pt x="634658" y="429706"/>
                </a:cubicBezTo>
                <a:cubicBezTo>
                  <a:pt x="881323" y="216760"/>
                  <a:pt x="1307152" y="178807"/>
                  <a:pt x="1580720" y="323632"/>
                </a:cubicBezTo>
                <a:cubicBezTo>
                  <a:pt x="1813919" y="91636"/>
                  <a:pt x="2222351" y="39318"/>
                  <a:pt x="2534569" y="213515"/>
                </a:cubicBezTo>
                <a:cubicBezTo>
                  <a:pt x="2596400" y="105153"/>
                  <a:pt x="2744149" y="44656"/>
                  <a:pt x="2906244" y="12442"/>
                </a:cubicBezTo>
                <a:cubicBezTo>
                  <a:pt x="3077567" y="-1468"/>
                  <a:pt x="3285542" y="46057"/>
                  <a:pt x="3367198" y="154350"/>
                </a:cubicBezTo>
                <a:cubicBezTo>
                  <a:pt x="3549231" y="35417"/>
                  <a:pt x="3775580" y="-40059"/>
                  <a:pt x="4002647" y="42927"/>
                </a:cubicBezTo>
                <a:cubicBezTo>
                  <a:pt x="4159959" y="102495"/>
                  <a:pt x="4291765" y="196668"/>
                  <a:pt x="4324886" y="346900"/>
                </a:cubicBezTo>
                <a:cubicBezTo>
                  <a:pt x="4529744" y="398275"/>
                  <a:pt x="4682700" y="501573"/>
                  <a:pt x="4738435" y="641915"/>
                </a:cubicBezTo>
                <a:cubicBezTo>
                  <a:pt x="4793838" y="732645"/>
                  <a:pt x="4771231" y="859961"/>
                  <a:pt x="4719925" y="961814"/>
                </a:cubicBezTo>
                <a:cubicBezTo>
                  <a:pt x="4846719" y="1095167"/>
                  <a:pt x="4930840" y="1283856"/>
                  <a:pt x="4855141" y="1450934"/>
                </a:cubicBezTo>
                <a:cubicBezTo>
                  <a:pt x="4770097" y="1650933"/>
                  <a:pt x="4542415" y="1826872"/>
                  <a:pt x="4221724" y="1879085"/>
                </a:cubicBezTo>
                <a:cubicBezTo>
                  <a:pt x="4235946" y="2037048"/>
                  <a:pt x="4154554" y="2175965"/>
                  <a:pt x="3994972" y="2245956"/>
                </a:cubicBezTo>
                <a:cubicBezTo>
                  <a:pt x="3790794" y="2366370"/>
                  <a:pt x="3476311" y="2414022"/>
                  <a:pt x="3222953" y="2290376"/>
                </a:cubicBezTo>
                <a:cubicBezTo>
                  <a:pt x="3106874" y="2465663"/>
                  <a:pt x="2952920" y="2626418"/>
                  <a:pt x="2671253" y="2681758"/>
                </a:cubicBezTo>
                <a:cubicBezTo>
                  <a:pt x="2363949" y="2732760"/>
                  <a:pt x="2036155" y="2625823"/>
                  <a:pt x="1860068" y="2442860"/>
                </a:cubicBezTo>
                <a:cubicBezTo>
                  <a:pt x="1469867" y="2602882"/>
                  <a:pt x="928488" y="2588280"/>
                  <a:pt x="655087" y="2206823"/>
                </a:cubicBezTo>
                <a:cubicBezTo>
                  <a:pt x="397789" y="2228329"/>
                  <a:pt x="209601" y="2130229"/>
                  <a:pt x="125283" y="1944160"/>
                </a:cubicBezTo>
                <a:cubicBezTo>
                  <a:pt x="61645" y="1838933"/>
                  <a:pt x="102979" y="1684699"/>
                  <a:pt x="238490" y="1589607"/>
                </a:cubicBezTo>
                <a:cubicBezTo>
                  <a:pt x="64229" y="1518500"/>
                  <a:pt x="-19354" y="1382464"/>
                  <a:pt x="-565" y="1225847"/>
                </a:cubicBezTo>
                <a:cubicBezTo>
                  <a:pt x="8956" y="1094788"/>
                  <a:pt x="231635" y="954374"/>
                  <a:pt x="436010" y="902525"/>
                </a:cubicBezTo>
                <a:cubicBezTo>
                  <a:pt x="437353" y="900276"/>
                  <a:pt x="438998" y="896585"/>
                  <a:pt x="440186" y="894002"/>
                </a:cubicBezTo>
                <a:close/>
              </a:path>
              <a:path w="4875909" h="2687607" fill="none" extrusionOk="0">
                <a:moveTo>
                  <a:pt x="5584579" y="2596658"/>
                </a:moveTo>
                <a:cubicBezTo>
                  <a:pt x="5576870" y="2636181"/>
                  <a:pt x="5556191" y="2671536"/>
                  <a:pt x="5509923" y="2671314"/>
                </a:cubicBezTo>
                <a:cubicBezTo>
                  <a:pt x="5466683" y="2665862"/>
                  <a:pt x="5433147" y="2638169"/>
                  <a:pt x="5435267" y="2596658"/>
                </a:cubicBezTo>
                <a:cubicBezTo>
                  <a:pt x="5433135" y="2550245"/>
                  <a:pt x="5469691" y="2520136"/>
                  <a:pt x="5509923" y="2522002"/>
                </a:cubicBezTo>
                <a:cubicBezTo>
                  <a:pt x="5545077" y="2518661"/>
                  <a:pt x="5591442" y="2557288"/>
                  <a:pt x="5584579" y="2596658"/>
                </a:cubicBezTo>
                <a:close/>
              </a:path>
              <a:path w="4875909" h="2687607" fill="none" extrusionOk="0">
                <a:moveTo>
                  <a:pt x="5334605" y="2464263"/>
                </a:moveTo>
                <a:cubicBezTo>
                  <a:pt x="5329328" y="2554065"/>
                  <a:pt x="5269560" y="2610893"/>
                  <a:pt x="5185293" y="2613575"/>
                </a:cubicBezTo>
                <a:cubicBezTo>
                  <a:pt x="5109968" y="2615556"/>
                  <a:pt x="5033091" y="2547965"/>
                  <a:pt x="5035981" y="2464263"/>
                </a:cubicBezTo>
                <a:cubicBezTo>
                  <a:pt x="5037387" y="2382801"/>
                  <a:pt x="5101001" y="2306617"/>
                  <a:pt x="5185293" y="2314951"/>
                </a:cubicBezTo>
                <a:cubicBezTo>
                  <a:pt x="5265475" y="2310171"/>
                  <a:pt x="5327780" y="2381119"/>
                  <a:pt x="5334605" y="2464263"/>
                </a:cubicBezTo>
                <a:close/>
              </a:path>
              <a:path w="4875909" h="2687607" fill="none" extrusionOk="0">
                <a:moveTo>
                  <a:pt x="4946375" y="2275482"/>
                </a:moveTo>
                <a:cubicBezTo>
                  <a:pt x="4952125" y="2387478"/>
                  <a:pt x="4863230" y="2497485"/>
                  <a:pt x="4722408" y="2499449"/>
                </a:cubicBezTo>
                <a:cubicBezTo>
                  <a:pt x="4595623" y="2475145"/>
                  <a:pt x="4500760" y="2414147"/>
                  <a:pt x="4498441" y="2275482"/>
                </a:cubicBezTo>
                <a:cubicBezTo>
                  <a:pt x="4501072" y="2136688"/>
                  <a:pt x="4601461" y="2055686"/>
                  <a:pt x="4722408" y="2051515"/>
                </a:cubicBezTo>
                <a:cubicBezTo>
                  <a:pt x="4836620" y="2055846"/>
                  <a:pt x="4940027" y="2140888"/>
                  <a:pt x="4946375" y="2275482"/>
                </a:cubicBezTo>
                <a:close/>
              </a:path>
              <a:path w="4875909" h="2687607" fill="none" extrusionOk="0">
                <a:moveTo>
                  <a:pt x="529690" y="1628552"/>
                </a:moveTo>
                <a:cubicBezTo>
                  <a:pt x="423102" y="1639030"/>
                  <a:pt x="328445" y="1615744"/>
                  <a:pt x="243795" y="1578969"/>
                </a:cubicBezTo>
                <a:moveTo>
                  <a:pt x="781951" y="2171175"/>
                </a:moveTo>
                <a:cubicBezTo>
                  <a:pt x="733722" y="2183186"/>
                  <a:pt x="705578" y="2190753"/>
                  <a:pt x="656893" y="2194879"/>
                </a:cubicBezTo>
                <a:moveTo>
                  <a:pt x="1859843" y="2431911"/>
                </a:moveTo>
                <a:cubicBezTo>
                  <a:pt x="1830813" y="2397853"/>
                  <a:pt x="1801079" y="2366670"/>
                  <a:pt x="1784447" y="2323660"/>
                </a:cubicBezTo>
                <a:moveTo>
                  <a:pt x="3253653" y="2161968"/>
                </a:moveTo>
                <a:cubicBezTo>
                  <a:pt x="3252517" y="2199521"/>
                  <a:pt x="3240341" y="2242226"/>
                  <a:pt x="3223517" y="2280733"/>
                </a:cubicBezTo>
                <a:moveTo>
                  <a:pt x="3852080" y="1428040"/>
                </a:moveTo>
                <a:cubicBezTo>
                  <a:pt x="4067591" y="1514238"/>
                  <a:pt x="4236573" y="1671076"/>
                  <a:pt x="4219015" y="1871992"/>
                </a:cubicBezTo>
                <a:moveTo>
                  <a:pt x="4717667" y="955220"/>
                </a:moveTo>
                <a:cubicBezTo>
                  <a:pt x="4682370" y="1019497"/>
                  <a:pt x="4611080" y="1077743"/>
                  <a:pt x="4554234" y="1121702"/>
                </a:cubicBezTo>
                <a:moveTo>
                  <a:pt x="4325563" y="337568"/>
                </a:moveTo>
                <a:cubicBezTo>
                  <a:pt x="4331964" y="362947"/>
                  <a:pt x="4333499" y="390148"/>
                  <a:pt x="4334141" y="416205"/>
                </a:cubicBezTo>
                <a:moveTo>
                  <a:pt x="3281983" y="245866"/>
                </a:moveTo>
                <a:cubicBezTo>
                  <a:pt x="3297925" y="207412"/>
                  <a:pt x="3333359" y="178755"/>
                  <a:pt x="3365731" y="145578"/>
                </a:cubicBezTo>
                <a:moveTo>
                  <a:pt x="2499016" y="293645"/>
                </a:moveTo>
                <a:cubicBezTo>
                  <a:pt x="2502533" y="260924"/>
                  <a:pt x="2520979" y="231800"/>
                  <a:pt x="2539535" y="207169"/>
                </a:cubicBezTo>
                <a:moveTo>
                  <a:pt x="1580155" y="323010"/>
                </a:moveTo>
                <a:cubicBezTo>
                  <a:pt x="1640881" y="354237"/>
                  <a:pt x="1678637" y="379593"/>
                  <a:pt x="1726884" y="406873"/>
                </a:cubicBezTo>
                <a:moveTo>
                  <a:pt x="465807" y="982283"/>
                </a:moveTo>
                <a:cubicBezTo>
                  <a:pt x="450838" y="952256"/>
                  <a:pt x="446082" y="924655"/>
                  <a:pt x="440186" y="894002"/>
                </a:cubicBezTo>
              </a:path>
              <a:path w="4875909" h="2687607" stroke="0" extrusionOk="0">
                <a:moveTo>
                  <a:pt x="440186" y="894002"/>
                </a:moveTo>
                <a:cubicBezTo>
                  <a:pt x="394971" y="713563"/>
                  <a:pt x="488514" y="547771"/>
                  <a:pt x="634658" y="429706"/>
                </a:cubicBezTo>
                <a:cubicBezTo>
                  <a:pt x="898768" y="263434"/>
                  <a:pt x="1293214" y="193522"/>
                  <a:pt x="1580720" y="323632"/>
                </a:cubicBezTo>
                <a:cubicBezTo>
                  <a:pt x="1707595" y="87605"/>
                  <a:pt x="2274942" y="-4217"/>
                  <a:pt x="2534569" y="213515"/>
                </a:cubicBezTo>
                <a:cubicBezTo>
                  <a:pt x="2594410" y="106080"/>
                  <a:pt x="2767034" y="6359"/>
                  <a:pt x="2906244" y="12442"/>
                </a:cubicBezTo>
                <a:cubicBezTo>
                  <a:pt x="3078576" y="-15834"/>
                  <a:pt x="3271944" y="22702"/>
                  <a:pt x="3367198" y="154350"/>
                </a:cubicBezTo>
                <a:cubicBezTo>
                  <a:pt x="3505574" y="-1034"/>
                  <a:pt x="3770374" y="-69624"/>
                  <a:pt x="4002647" y="42927"/>
                </a:cubicBezTo>
                <a:cubicBezTo>
                  <a:pt x="4176635" y="89198"/>
                  <a:pt x="4278456" y="204415"/>
                  <a:pt x="4324886" y="346900"/>
                </a:cubicBezTo>
                <a:cubicBezTo>
                  <a:pt x="4540752" y="376116"/>
                  <a:pt x="4647830" y="482472"/>
                  <a:pt x="4738435" y="641915"/>
                </a:cubicBezTo>
                <a:cubicBezTo>
                  <a:pt x="4800014" y="745807"/>
                  <a:pt x="4774285" y="867663"/>
                  <a:pt x="4719925" y="961814"/>
                </a:cubicBezTo>
                <a:cubicBezTo>
                  <a:pt x="4877754" y="1118022"/>
                  <a:pt x="4898561" y="1248329"/>
                  <a:pt x="4855141" y="1450934"/>
                </a:cubicBezTo>
                <a:cubicBezTo>
                  <a:pt x="4801247" y="1717613"/>
                  <a:pt x="4575933" y="1847902"/>
                  <a:pt x="4221724" y="1879085"/>
                </a:cubicBezTo>
                <a:cubicBezTo>
                  <a:pt x="4235358" y="1999902"/>
                  <a:pt x="4143570" y="2152520"/>
                  <a:pt x="3994972" y="2245956"/>
                </a:cubicBezTo>
                <a:cubicBezTo>
                  <a:pt x="3787848" y="2349129"/>
                  <a:pt x="3458942" y="2410002"/>
                  <a:pt x="3222953" y="2290376"/>
                </a:cubicBezTo>
                <a:cubicBezTo>
                  <a:pt x="3178295" y="2469003"/>
                  <a:pt x="2937049" y="2611227"/>
                  <a:pt x="2671253" y="2681758"/>
                </a:cubicBezTo>
                <a:cubicBezTo>
                  <a:pt x="2368131" y="2740760"/>
                  <a:pt x="2031125" y="2594963"/>
                  <a:pt x="1860068" y="2442860"/>
                </a:cubicBezTo>
                <a:cubicBezTo>
                  <a:pt x="1389872" y="2640591"/>
                  <a:pt x="863905" y="2594696"/>
                  <a:pt x="655087" y="2206823"/>
                </a:cubicBezTo>
                <a:cubicBezTo>
                  <a:pt x="384845" y="2235620"/>
                  <a:pt x="194404" y="2097426"/>
                  <a:pt x="125283" y="1944160"/>
                </a:cubicBezTo>
                <a:cubicBezTo>
                  <a:pt x="92881" y="1813974"/>
                  <a:pt x="110284" y="1700148"/>
                  <a:pt x="238490" y="1589607"/>
                </a:cubicBezTo>
                <a:cubicBezTo>
                  <a:pt x="63865" y="1496482"/>
                  <a:pt x="1638" y="1370096"/>
                  <a:pt x="-565" y="1225847"/>
                </a:cubicBezTo>
                <a:cubicBezTo>
                  <a:pt x="12735" y="1027886"/>
                  <a:pt x="250459" y="918816"/>
                  <a:pt x="436010" y="902525"/>
                </a:cubicBezTo>
                <a:cubicBezTo>
                  <a:pt x="437375" y="899361"/>
                  <a:pt x="439215" y="897008"/>
                  <a:pt x="440186" y="894002"/>
                </a:cubicBezTo>
                <a:close/>
              </a:path>
              <a:path w="4875909" h="2687607" stroke="0" extrusionOk="0">
                <a:moveTo>
                  <a:pt x="5584579" y="2596658"/>
                </a:moveTo>
                <a:cubicBezTo>
                  <a:pt x="5580321" y="2638803"/>
                  <a:pt x="5554710" y="2678409"/>
                  <a:pt x="5509923" y="2671314"/>
                </a:cubicBezTo>
                <a:cubicBezTo>
                  <a:pt x="5468258" y="2670977"/>
                  <a:pt x="5436802" y="2637685"/>
                  <a:pt x="5435267" y="2596658"/>
                </a:cubicBezTo>
                <a:cubicBezTo>
                  <a:pt x="5433668" y="2556307"/>
                  <a:pt x="5464547" y="2520555"/>
                  <a:pt x="5509923" y="2522002"/>
                </a:cubicBezTo>
                <a:cubicBezTo>
                  <a:pt x="5556015" y="2527391"/>
                  <a:pt x="5585601" y="2555668"/>
                  <a:pt x="5584579" y="2596658"/>
                </a:cubicBezTo>
                <a:close/>
              </a:path>
              <a:path w="4875909" h="2687607" stroke="0" extrusionOk="0">
                <a:moveTo>
                  <a:pt x="5334605" y="2464263"/>
                </a:moveTo>
                <a:cubicBezTo>
                  <a:pt x="5331781" y="2549397"/>
                  <a:pt x="5264132" y="2622696"/>
                  <a:pt x="5185293" y="2613575"/>
                </a:cubicBezTo>
                <a:cubicBezTo>
                  <a:pt x="5103572" y="2601221"/>
                  <a:pt x="5039446" y="2534390"/>
                  <a:pt x="5035981" y="2464263"/>
                </a:cubicBezTo>
                <a:cubicBezTo>
                  <a:pt x="5031513" y="2393954"/>
                  <a:pt x="5088303" y="2308901"/>
                  <a:pt x="5185293" y="2314951"/>
                </a:cubicBezTo>
                <a:cubicBezTo>
                  <a:pt x="5273053" y="2313562"/>
                  <a:pt x="5332476" y="2383472"/>
                  <a:pt x="5334605" y="2464263"/>
                </a:cubicBezTo>
                <a:close/>
              </a:path>
              <a:path w="4875909" h="2687607" stroke="0" extrusionOk="0">
                <a:moveTo>
                  <a:pt x="4946375" y="2275482"/>
                </a:moveTo>
                <a:cubicBezTo>
                  <a:pt x="4961533" y="2411247"/>
                  <a:pt x="4851602" y="2521076"/>
                  <a:pt x="4722408" y="2499449"/>
                </a:cubicBezTo>
                <a:cubicBezTo>
                  <a:pt x="4610204" y="2492583"/>
                  <a:pt x="4491305" y="2399678"/>
                  <a:pt x="4498441" y="2275482"/>
                </a:cubicBezTo>
                <a:cubicBezTo>
                  <a:pt x="4505343" y="2157447"/>
                  <a:pt x="4603055" y="2058706"/>
                  <a:pt x="4722408" y="2051515"/>
                </a:cubicBezTo>
                <a:cubicBezTo>
                  <a:pt x="4829538" y="2047987"/>
                  <a:pt x="4937925" y="2135979"/>
                  <a:pt x="4946375" y="2275482"/>
                </a:cubicBezTo>
                <a:close/>
              </a:path>
              <a:path w="4875909" h="2687607" fill="none" stroke="0" extrusionOk="0">
                <a:moveTo>
                  <a:pt x="529690" y="1628552"/>
                </a:moveTo>
                <a:cubicBezTo>
                  <a:pt x="434989" y="1642938"/>
                  <a:pt x="334733" y="1601125"/>
                  <a:pt x="243795" y="1578969"/>
                </a:cubicBezTo>
                <a:moveTo>
                  <a:pt x="781951" y="2171175"/>
                </a:moveTo>
                <a:cubicBezTo>
                  <a:pt x="744870" y="2184683"/>
                  <a:pt x="694814" y="2187931"/>
                  <a:pt x="656893" y="2194879"/>
                </a:cubicBezTo>
                <a:moveTo>
                  <a:pt x="1859843" y="2431911"/>
                </a:moveTo>
                <a:cubicBezTo>
                  <a:pt x="1827687" y="2402324"/>
                  <a:pt x="1802604" y="2359195"/>
                  <a:pt x="1784447" y="2323660"/>
                </a:cubicBezTo>
                <a:moveTo>
                  <a:pt x="3253653" y="2161968"/>
                </a:moveTo>
                <a:cubicBezTo>
                  <a:pt x="3248105" y="2205015"/>
                  <a:pt x="3231842" y="2244653"/>
                  <a:pt x="3223517" y="2280733"/>
                </a:cubicBezTo>
                <a:moveTo>
                  <a:pt x="3852080" y="1428040"/>
                </a:moveTo>
                <a:cubicBezTo>
                  <a:pt x="4072258" y="1483844"/>
                  <a:pt x="4189251" y="1670158"/>
                  <a:pt x="4219015" y="1871992"/>
                </a:cubicBezTo>
                <a:moveTo>
                  <a:pt x="4717667" y="955220"/>
                </a:moveTo>
                <a:cubicBezTo>
                  <a:pt x="4691807" y="1008970"/>
                  <a:pt x="4622931" y="1073963"/>
                  <a:pt x="4554234" y="1121702"/>
                </a:cubicBezTo>
                <a:moveTo>
                  <a:pt x="4325563" y="337568"/>
                </a:moveTo>
                <a:cubicBezTo>
                  <a:pt x="4336052" y="363338"/>
                  <a:pt x="4331486" y="391642"/>
                  <a:pt x="4334141" y="416205"/>
                </a:cubicBezTo>
                <a:moveTo>
                  <a:pt x="3281983" y="245866"/>
                </a:moveTo>
                <a:cubicBezTo>
                  <a:pt x="3303940" y="204538"/>
                  <a:pt x="3337407" y="177007"/>
                  <a:pt x="3365731" y="145578"/>
                </a:cubicBezTo>
                <a:moveTo>
                  <a:pt x="2499016" y="293645"/>
                </a:moveTo>
                <a:cubicBezTo>
                  <a:pt x="2505072" y="260934"/>
                  <a:pt x="2522361" y="230851"/>
                  <a:pt x="2539535" y="207169"/>
                </a:cubicBezTo>
                <a:moveTo>
                  <a:pt x="1580155" y="323010"/>
                </a:moveTo>
                <a:cubicBezTo>
                  <a:pt x="1642738" y="348917"/>
                  <a:pt x="1676243" y="380103"/>
                  <a:pt x="1726884" y="406873"/>
                </a:cubicBezTo>
                <a:moveTo>
                  <a:pt x="465807" y="982283"/>
                </a:moveTo>
                <a:cubicBezTo>
                  <a:pt x="452699" y="952306"/>
                  <a:pt x="443021" y="928949"/>
                  <a:pt x="440186" y="894002"/>
                </a:cubicBezTo>
              </a:path>
            </a:pathLst>
          </a:custGeom>
          <a:solidFill>
            <a:schemeClr val="tx2">
              <a:lumMod val="10000"/>
              <a:lumOff val="90000"/>
            </a:schemeClr>
          </a:solidFill>
          <a:ln w="38100">
            <a:extLst>
              <a:ext uri="{C807C97D-BFC1-408E-A445-0C87EB9F89A2}">
                <ask:lineSketchStyleProps xmlns:ask="http://schemas.microsoft.com/office/drawing/2018/sketchyshapes" sd="462865412">
                  <a:prstGeom prst="cloudCallout">
                    <a:avLst>
                      <a:gd name="adj1" fmla="val 63003"/>
                      <a:gd name="adj2" fmla="val 46616"/>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solidFill>
                  <a:schemeClr val="tx1"/>
                </a:solidFill>
                <a:cs typeface="Segoe UI" panose="020B0502040204020203" pitchFamily="34" charset="0"/>
              </a:rPr>
              <a:t>Trust is built in very small moments</a:t>
            </a:r>
          </a:p>
        </p:txBody>
      </p:sp>
    </p:spTree>
    <p:extLst>
      <p:ext uri="{BB962C8B-B14F-4D97-AF65-F5344CB8AC3E}">
        <p14:creationId xmlns:p14="http://schemas.microsoft.com/office/powerpoint/2010/main" val="624032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200" y="654750"/>
            <a:ext cx="10515600" cy="625475"/>
          </a:xfrm>
        </p:spPr>
        <p:txBody>
          <a:bodyPr>
            <a:noAutofit/>
          </a:bodyPr>
          <a:lstStyle/>
          <a:p>
            <a:r>
              <a:rPr lang="en-GB" sz="4000" b="1">
                <a:latin typeface="+mn-lt"/>
              </a:rPr>
              <a:t>Trust in research</a:t>
            </a:r>
          </a:p>
        </p:txBody>
      </p:sp>
      <p:sp>
        <p:nvSpPr>
          <p:cNvPr id="17" name="TextBox 16">
            <a:extLst>
              <a:ext uri="{FF2B5EF4-FFF2-40B4-BE49-F238E27FC236}">
                <a16:creationId xmlns:a16="http://schemas.microsoft.com/office/drawing/2014/main" id="{D6C53829-3AE5-AFE0-869B-B3C21DBA62BC}"/>
              </a:ext>
            </a:extLst>
          </p:cNvPr>
          <p:cNvSpPr txBox="1"/>
          <p:nvPr/>
        </p:nvSpPr>
        <p:spPr>
          <a:xfrm>
            <a:off x="838200" y="1323453"/>
            <a:ext cx="5358810" cy="677108"/>
          </a:xfrm>
          <a:prstGeom prst="rect">
            <a:avLst/>
          </a:prstGeom>
          <a:noFill/>
        </p:spPr>
        <p:txBody>
          <a:bodyPr wrap="square" rtlCol="0">
            <a:spAutoFit/>
          </a:bodyPr>
          <a:lstStyle/>
          <a:p>
            <a:r>
              <a:rPr lang="en-GB" sz="3800"/>
              <a:t>How can trust be lost?</a:t>
            </a:r>
          </a:p>
        </p:txBody>
      </p:sp>
      <p:sp>
        <p:nvSpPr>
          <p:cNvPr id="18" name="Thought Bubble: Cloud 17">
            <a:extLst>
              <a:ext uri="{FF2B5EF4-FFF2-40B4-BE49-F238E27FC236}">
                <a16:creationId xmlns:a16="http://schemas.microsoft.com/office/drawing/2014/main" id="{1A4FBA57-100B-3D78-C755-1944283297C4}"/>
              </a:ext>
            </a:extLst>
          </p:cNvPr>
          <p:cNvSpPr/>
          <p:nvPr/>
        </p:nvSpPr>
        <p:spPr>
          <a:xfrm>
            <a:off x="6758443" y="2720898"/>
            <a:ext cx="4638103" cy="2554356"/>
          </a:xfrm>
          <a:custGeom>
            <a:avLst/>
            <a:gdLst>
              <a:gd name="connsiteX0" fmla="*/ 418717 w 4638103"/>
              <a:gd name="connsiteY0" fmla="*/ 849678 h 2554356"/>
              <a:gd name="connsiteX1" fmla="*/ 603704 w 4638103"/>
              <a:gd name="connsiteY1" fmla="*/ 408401 h 2554356"/>
              <a:gd name="connsiteX2" fmla="*/ 1503625 w 4638103"/>
              <a:gd name="connsiteY2" fmla="*/ 307587 h 2554356"/>
              <a:gd name="connsiteX3" fmla="*/ 2410954 w 4638103"/>
              <a:gd name="connsiteY3" fmla="*/ 202929 h 2554356"/>
              <a:gd name="connsiteX4" fmla="*/ 2764502 w 4638103"/>
              <a:gd name="connsiteY4" fmla="*/ 11825 h 2554356"/>
              <a:gd name="connsiteX5" fmla="*/ 3202975 w 4638103"/>
              <a:gd name="connsiteY5" fmla="*/ 146698 h 2554356"/>
              <a:gd name="connsiteX6" fmla="*/ 3807431 w 4638103"/>
              <a:gd name="connsiteY6" fmla="*/ 40798 h 2554356"/>
              <a:gd name="connsiteX7" fmla="*/ 4113954 w 4638103"/>
              <a:gd name="connsiteY7" fmla="*/ 329701 h 2554356"/>
              <a:gd name="connsiteX8" fmla="*/ 4507334 w 4638103"/>
              <a:gd name="connsiteY8" fmla="*/ 610089 h 2554356"/>
              <a:gd name="connsiteX9" fmla="*/ 4489726 w 4638103"/>
              <a:gd name="connsiteY9" fmla="*/ 914128 h 2554356"/>
              <a:gd name="connsiteX10" fmla="*/ 4618348 w 4638103"/>
              <a:gd name="connsiteY10" fmla="*/ 1378997 h 2554356"/>
              <a:gd name="connsiteX11" fmla="*/ 4015824 w 4638103"/>
              <a:gd name="connsiteY11" fmla="*/ 1785920 h 2554356"/>
              <a:gd name="connsiteX12" fmla="*/ 3800130 w 4638103"/>
              <a:gd name="connsiteY12" fmla="*/ 2134601 h 2554356"/>
              <a:gd name="connsiteX13" fmla="*/ 3065764 w 4638103"/>
              <a:gd name="connsiteY13" fmla="*/ 2176819 h 2554356"/>
              <a:gd name="connsiteX14" fmla="*/ 2540971 w 4638103"/>
              <a:gd name="connsiteY14" fmla="*/ 2548797 h 2554356"/>
              <a:gd name="connsiteX15" fmla="*/ 1769350 w 4638103"/>
              <a:gd name="connsiteY15" fmla="*/ 2321744 h 2554356"/>
              <a:gd name="connsiteX16" fmla="*/ 623137 w 4638103"/>
              <a:gd name="connsiteY16" fmla="*/ 2097410 h 2554356"/>
              <a:gd name="connsiteX17" fmla="*/ 119173 w 4638103"/>
              <a:gd name="connsiteY17" fmla="*/ 1847769 h 2554356"/>
              <a:gd name="connsiteX18" fmla="*/ 226859 w 4638103"/>
              <a:gd name="connsiteY18" fmla="*/ 1510795 h 2554356"/>
              <a:gd name="connsiteX19" fmla="*/ -537 w 4638103"/>
              <a:gd name="connsiteY19" fmla="*/ 1165070 h 2554356"/>
              <a:gd name="connsiteX20" fmla="*/ 414745 w 4638103"/>
              <a:gd name="connsiteY20" fmla="*/ 857778 h 2554356"/>
              <a:gd name="connsiteX21" fmla="*/ 418717 w 4638103"/>
              <a:gd name="connsiteY21" fmla="*/ 849678 h 2554356"/>
              <a:gd name="connsiteX0" fmla="*/ -101444 w 4638103"/>
              <a:gd name="connsiteY0" fmla="*/ 2748794 h 2554356"/>
              <a:gd name="connsiteX1" fmla="*/ -172398 w 4638103"/>
              <a:gd name="connsiteY1" fmla="*/ 2819748 h 2554356"/>
              <a:gd name="connsiteX2" fmla="*/ -243352 w 4638103"/>
              <a:gd name="connsiteY2" fmla="*/ 2748794 h 2554356"/>
              <a:gd name="connsiteX3" fmla="*/ -172398 w 4638103"/>
              <a:gd name="connsiteY3" fmla="*/ 2677840 h 2554356"/>
              <a:gd name="connsiteX4" fmla="*/ -101444 w 4638103"/>
              <a:gd name="connsiteY4" fmla="*/ 2748794 h 2554356"/>
              <a:gd name="connsiteX0" fmla="*/ 232106 w 4638103"/>
              <a:gd name="connsiteY0" fmla="*/ 2593687 h 2554356"/>
              <a:gd name="connsiteX1" fmla="*/ 90197 w 4638103"/>
              <a:gd name="connsiteY1" fmla="*/ 2735596 h 2554356"/>
              <a:gd name="connsiteX2" fmla="*/ -51712 w 4638103"/>
              <a:gd name="connsiteY2" fmla="*/ 2593687 h 2554356"/>
              <a:gd name="connsiteX3" fmla="*/ 90197 w 4638103"/>
              <a:gd name="connsiteY3" fmla="*/ 2451778 h 2554356"/>
              <a:gd name="connsiteX4" fmla="*/ 232106 w 4638103"/>
              <a:gd name="connsiteY4" fmla="*/ 2593687 h 2554356"/>
              <a:gd name="connsiteX0" fmla="*/ 687841 w 4638103"/>
              <a:gd name="connsiteY0" fmla="*/ 2366410 h 2554356"/>
              <a:gd name="connsiteX1" fmla="*/ 474978 w 4638103"/>
              <a:gd name="connsiteY1" fmla="*/ 2579273 h 2554356"/>
              <a:gd name="connsiteX2" fmla="*/ 262115 w 4638103"/>
              <a:gd name="connsiteY2" fmla="*/ 2366410 h 2554356"/>
              <a:gd name="connsiteX3" fmla="*/ 474978 w 4638103"/>
              <a:gd name="connsiteY3" fmla="*/ 2153547 h 2554356"/>
              <a:gd name="connsiteX4" fmla="*/ 687841 w 4638103"/>
              <a:gd name="connsiteY4" fmla="*/ 2366410 h 2554356"/>
              <a:gd name="connsiteX0" fmla="*/ 503856 w 4638103"/>
              <a:gd name="connsiteY0" fmla="*/ 1547809 h 2554356"/>
              <a:gd name="connsiteX1" fmla="*/ 231905 w 4638103"/>
              <a:gd name="connsiteY1" fmla="*/ 1500684 h 2554356"/>
              <a:gd name="connsiteX2" fmla="*/ 743814 w 4638103"/>
              <a:gd name="connsiteY2" fmla="*/ 2063529 h 2554356"/>
              <a:gd name="connsiteX3" fmla="*/ 624855 w 4638103"/>
              <a:gd name="connsiteY3" fmla="*/ 2086057 h 2554356"/>
              <a:gd name="connsiteX4" fmla="*/ 1769135 w 4638103"/>
              <a:gd name="connsiteY4" fmla="*/ 2311337 h 2554356"/>
              <a:gd name="connsiteX5" fmla="*/ 1697416 w 4638103"/>
              <a:gd name="connsiteY5" fmla="*/ 2208453 h 2554356"/>
              <a:gd name="connsiteX6" fmla="*/ 3094967 w 4638103"/>
              <a:gd name="connsiteY6" fmla="*/ 2054778 h 2554356"/>
              <a:gd name="connsiteX7" fmla="*/ 3066301 w 4638103"/>
              <a:gd name="connsiteY7" fmla="*/ 2167654 h 2554356"/>
              <a:gd name="connsiteX8" fmla="*/ 3664208 w 4638103"/>
              <a:gd name="connsiteY8" fmla="*/ 1357238 h 2554356"/>
              <a:gd name="connsiteX9" fmla="*/ 4013247 w 4638103"/>
              <a:gd name="connsiteY9" fmla="*/ 1779179 h 2554356"/>
              <a:gd name="connsiteX10" fmla="*/ 4487579 w 4638103"/>
              <a:gd name="connsiteY10" fmla="*/ 907860 h 2554356"/>
              <a:gd name="connsiteX11" fmla="*/ 4332117 w 4638103"/>
              <a:gd name="connsiteY11" fmla="*/ 1066088 h 2554356"/>
              <a:gd name="connsiteX12" fmla="*/ 4114598 w 4638103"/>
              <a:gd name="connsiteY12" fmla="*/ 320831 h 2554356"/>
              <a:gd name="connsiteX13" fmla="*/ 4122758 w 4638103"/>
              <a:gd name="connsiteY13" fmla="*/ 395570 h 2554356"/>
              <a:gd name="connsiteX14" fmla="*/ 3121915 w 4638103"/>
              <a:gd name="connsiteY14" fmla="*/ 233676 h 2554356"/>
              <a:gd name="connsiteX15" fmla="*/ 3201579 w 4638103"/>
              <a:gd name="connsiteY15" fmla="*/ 138360 h 2554356"/>
              <a:gd name="connsiteX16" fmla="*/ 2377135 w 4638103"/>
              <a:gd name="connsiteY16" fmla="*/ 279087 h 2554356"/>
              <a:gd name="connsiteX17" fmla="*/ 2415678 w 4638103"/>
              <a:gd name="connsiteY17" fmla="*/ 196898 h 2554356"/>
              <a:gd name="connsiteX18" fmla="*/ 1503088 w 4638103"/>
              <a:gd name="connsiteY18" fmla="*/ 306995 h 2554356"/>
              <a:gd name="connsiteX19" fmla="*/ 1642661 w 4638103"/>
              <a:gd name="connsiteY19" fmla="*/ 386701 h 2554356"/>
              <a:gd name="connsiteX20" fmla="*/ 443089 w 4638103"/>
              <a:gd name="connsiteY20" fmla="*/ 933581 h 2554356"/>
              <a:gd name="connsiteX21" fmla="*/ 418717 w 4638103"/>
              <a:gd name="connsiteY21" fmla="*/ 849678 h 255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8103" h="2554356" fill="none" extrusionOk="0">
                <a:moveTo>
                  <a:pt x="418717" y="849678"/>
                </a:moveTo>
                <a:cubicBezTo>
                  <a:pt x="358583" y="693631"/>
                  <a:pt x="451094" y="527332"/>
                  <a:pt x="603704" y="408401"/>
                </a:cubicBezTo>
                <a:cubicBezTo>
                  <a:pt x="844382" y="181903"/>
                  <a:pt x="1269980" y="163337"/>
                  <a:pt x="1503625" y="307587"/>
                </a:cubicBezTo>
                <a:cubicBezTo>
                  <a:pt x="1717223" y="80614"/>
                  <a:pt x="2112093" y="40204"/>
                  <a:pt x="2410954" y="202929"/>
                </a:cubicBezTo>
                <a:cubicBezTo>
                  <a:pt x="2475961" y="99676"/>
                  <a:pt x="2609609" y="48691"/>
                  <a:pt x="2764502" y="11825"/>
                </a:cubicBezTo>
                <a:cubicBezTo>
                  <a:pt x="2929681" y="-3465"/>
                  <a:pt x="3122324" y="43980"/>
                  <a:pt x="3202975" y="146698"/>
                </a:cubicBezTo>
                <a:cubicBezTo>
                  <a:pt x="3375217" y="33017"/>
                  <a:pt x="3581360" y="-58604"/>
                  <a:pt x="3807431" y="40798"/>
                </a:cubicBezTo>
                <a:cubicBezTo>
                  <a:pt x="3953248" y="99115"/>
                  <a:pt x="4082593" y="190402"/>
                  <a:pt x="4113954" y="329701"/>
                </a:cubicBezTo>
                <a:cubicBezTo>
                  <a:pt x="4317955" y="389170"/>
                  <a:pt x="4454959" y="477052"/>
                  <a:pt x="4507334" y="610089"/>
                </a:cubicBezTo>
                <a:cubicBezTo>
                  <a:pt x="4561993" y="693407"/>
                  <a:pt x="4531143" y="816756"/>
                  <a:pt x="4489726" y="914128"/>
                </a:cubicBezTo>
                <a:cubicBezTo>
                  <a:pt x="4614802" y="1042483"/>
                  <a:pt x="4687362" y="1219746"/>
                  <a:pt x="4618348" y="1378997"/>
                </a:cubicBezTo>
                <a:cubicBezTo>
                  <a:pt x="4542032" y="1581678"/>
                  <a:pt x="4330395" y="1722441"/>
                  <a:pt x="4015824" y="1785920"/>
                </a:cubicBezTo>
                <a:cubicBezTo>
                  <a:pt x="4023844" y="1930123"/>
                  <a:pt x="3941268" y="2054272"/>
                  <a:pt x="3800130" y="2134601"/>
                </a:cubicBezTo>
                <a:cubicBezTo>
                  <a:pt x="3612505" y="2238673"/>
                  <a:pt x="3320197" y="2306989"/>
                  <a:pt x="3065764" y="2176819"/>
                </a:cubicBezTo>
                <a:cubicBezTo>
                  <a:pt x="2981254" y="2356910"/>
                  <a:pt x="2820467" y="2491261"/>
                  <a:pt x="2540971" y="2548797"/>
                </a:cubicBezTo>
                <a:cubicBezTo>
                  <a:pt x="2258564" y="2580184"/>
                  <a:pt x="1934484" y="2463788"/>
                  <a:pt x="1769350" y="2321744"/>
                </a:cubicBezTo>
                <a:cubicBezTo>
                  <a:pt x="1422105" y="2449003"/>
                  <a:pt x="867533" y="2427906"/>
                  <a:pt x="623137" y="2097410"/>
                </a:cubicBezTo>
                <a:cubicBezTo>
                  <a:pt x="393932" y="2117401"/>
                  <a:pt x="187032" y="2014918"/>
                  <a:pt x="119173" y="1847769"/>
                </a:cubicBezTo>
                <a:cubicBezTo>
                  <a:pt x="59085" y="1747189"/>
                  <a:pt x="96217" y="1601188"/>
                  <a:pt x="226859" y="1510795"/>
                </a:cubicBezTo>
                <a:cubicBezTo>
                  <a:pt x="57119" y="1445590"/>
                  <a:pt x="-11795" y="1328368"/>
                  <a:pt x="-537" y="1165070"/>
                </a:cubicBezTo>
                <a:cubicBezTo>
                  <a:pt x="14822" y="1026429"/>
                  <a:pt x="200210" y="877676"/>
                  <a:pt x="414745" y="857778"/>
                </a:cubicBezTo>
                <a:cubicBezTo>
                  <a:pt x="416028" y="855340"/>
                  <a:pt x="417709" y="851932"/>
                  <a:pt x="418717" y="849678"/>
                </a:cubicBezTo>
                <a:close/>
              </a:path>
              <a:path w="4638103" h="2554356" fill="none" extrusionOk="0">
                <a:moveTo>
                  <a:pt x="-101444" y="2748794"/>
                </a:moveTo>
                <a:cubicBezTo>
                  <a:pt x="-106993" y="2786752"/>
                  <a:pt x="-130605" y="2819863"/>
                  <a:pt x="-172398" y="2819748"/>
                </a:cubicBezTo>
                <a:cubicBezTo>
                  <a:pt x="-213190" y="2815393"/>
                  <a:pt x="-244490" y="2788131"/>
                  <a:pt x="-243352" y="2748794"/>
                </a:cubicBezTo>
                <a:cubicBezTo>
                  <a:pt x="-243869" y="2708351"/>
                  <a:pt x="-209318" y="2673604"/>
                  <a:pt x="-172398" y="2677840"/>
                </a:cubicBezTo>
                <a:cubicBezTo>
                  <a:pt x="-135508" y="2676577"/>
                  <a:pt x="-97309" y="2710728"/>
                  <a:pt x="-101444" y="2748794"/>
                </a:cubicBezTo>
                <a:close/>
              </a:path>
              <a:path w="4638103" h="2554356" fill="none" extrusionOk="0">
                <a:moveTo>
                  <a:pt x="232106" y="2593687"/>
                </a:moveTo>
                <a:cubicBezTo>
                  <a:pt x="229602" y="2675543"/>
                  <a:pt x="177180" y="2722799"/>
                  <a:pt x="90197" y="2735596"/>
                </a:cubicBezTo>
                <a:cubicBezTo>
                  <a:pt x="12779" y="2735861"/>
                  <a:pt x="-57708" y="2674632"/>
                  <a:pt x="-51712" y="2593687"/>
                </a:cubicBezTo>
                <a:cubicBezTo>
                  <a:pt x="-46331" y="2519141"/>
                  <a:pt x="9632" y="2441793"/>
                  <a:pt x="90197" y="2451778"/>
                </a:cubicBezTo>
                <a:cubicBezTo>
                  <a:pt x="167666" y="2449880"/>
                  <a:pt x="219459" y="2514051"/>
                  <a:pt x="232106" y="2593687"/>
                </a:cubicBezTo>
                <a:close/>
              </a:path>
              <a:path w="4638103" h="2554356" fill="none" extrusionOk="0">
                <a:moveTo>
                  <a:pt x="687841" y="2366410"/>
                </a:moveTo>
                <a:cubicBezTo>
                  <a:pt x="697019" y="2465300"/>
                  <a:pt x="595711" y="2578909"/>
                  <a:pt x="474978" y="2579273"/>
                </a:cubicBezTo>
                <a:cubicBezTo>
                  <a:pt x="354805" y="2558738"/>
                  <a:pt x="264114" y="2496877"/>
                  <a:pt x="262115" y="2366410"/>
                </a:cubicBezTo>
                <a:cubicBezTo>
                  <a:pt x="262654" y="2245755"/>
                  <a:pt x="360307" y="2157935"/>
                  <a:pt x="474978" y="2153547"/>
                </a:cubicBezTo>
                <a:cubicBezTo>
                  <a:pt x="574511" y="2161781"/>
                  <a:pt x="677049" y="2230320"/>
                  <a:pt x="687841" y="2366410"/>
                </a:cubicBezTo>
                <a:close/>
              </a:path>
              <a:path w="4638103" h="2554356" fill="none" extrusionOk="0">
                <a:moveTo>
                  <a:pt x="503856" y="1547809"/>
                </a:moveTo>
                <a:cubicBezTo>
                  <a:pt x="394157" y="1563415"/>
                  <a:pt x="307485" y="1531664"/>
                  <a:pt x="231905" y="1500684"/>
                </a:cubicBezTo>
                <a:moveTo>
                  <a:pt x="743814" y="2063529"/>
                </a:moveTo>
                <a:cubicBezTo>
                  <a:pt x="699374" y="2074944"/>
                  <a:pt x="673653" y="2081967"/>
                  <a:pt x="624855" y="2086057"/>
                </a:cubicBezTo>
                <a:moveTo>
                  <a:pt x="1769135" y="2311337"/>
                </a:moveTo>
                <a:cubicBezTo>
                  <a:pt x="1743858" y="2278780"/>
                  <a:pt x="1713583" y="2248820"/>
                  <a:pt x="1697416" y="2208453"/>
                </a:cubicBezTo>
                <a:moveTo>
                  <a:pt x="3094967" y="2054778"/>
                </a:moveTo>
                <a:cubicBezTo>
                  <a:pt x="3093930" y="2090431"/>
                  <a:pt x="3088167" y="2131950"/>
                  <a:pt x="3066301" y="2167654"/>
                </a:cubicBezTo>
                <a:moveTo>
                  <a:pt x="3664208" y="1357238"/>
                </a:moveTo>
                <a:cubicBezTo>
                  <a:pt x="3851366" y="1445146"/>
                  <a:pt x="4027865" y="1589862"/>
                  <a:pt x="4013247" y="1779179"/>
                </a:cubicBezTo>
                <a:moveTo>
                  <a:pt x="4487579" y="907860"/>
                </a:moveTo>
                <a:cubicBezTo>
                  <a:pt x="4462806" y="969413"/>
                  <a:pt x="4390243" y="1023925"/>
                  <a:pt x="4332117" y="1066088"/>
                </a:cubicBezTo>
                <a:moveTo>
                  <a:pt x="4114598" y="320831"/>
                </a:moveTo>
                <a:cubicBezTo>
                  <a:pt x="4121351" y="343005"/>
                  <a:pt x="4120920" y="371132"/>
                  <a:pt x="4122758" y="395570"/>
                </a:cubicBezTo>
                <a:moveTo>
                  <a:pt x="3121915" y="233676"/>
                </a:moveTo>
                <a:cubicBezTo>
                  <a:pt x="3141196" y="198794"/>
                  <a:pt x="3171088" y="170354"/>
                  <a:pt x="3201579" y="138360"/>
                </a:cubicBezTo>
                <a:moveTo>
                  <a:pt x="2377135" y="279087"/>
                </a:moveTo>
                <a:cubicBezTo>
                  <a:pt x="2383502" y="249583"/>
                  <a:pt x="2398271" y="222083"/>
                  <a:pt x="2415678" y="196898"/>
                </a:cubicBezTo>
                <a:moveTo>
                  <a:pt x="1503088" y="306995"/>
                </a:moveTo>
                <a:cubicBezTo>
                  <a:pt x="1558977" y="334709"/>
                  <a:pt x="1596783" y="360756"/>
                  <a:pt x="1642661" y="386701"/>
                </a:cubicBezTo>
                <a:moveTo>
                  <a:pt x="443089" y="933581"/>
                </a:moveTo>
                <a:cubicBezTo>
                  <a:pt x="427499" y="904573"/>
                  <a:pt x="425721" y="880928"/>
                  <a:pt x="418717" y="849678"/>
                </a:cubicBezTo>
              </a:path>
              <a:path w="4638103" h="2554356" stroke="0" extrusionOk="0">
                <a:moveTo>
                  <a:pt x="418717" y="849678"/>
                </a:moveTo>
                <a:cubicBezTo>
                  <a:pt x="367942" y="671988"/>
                  <a:pt x="469662" y="515863"/>
                  <a:pt x="603704" y="408401"/>
                </a:cubicBezTo>
                <a:cubicBezTo>
                  <a:pt x="846823" y="238308"/>
                  <a:pt x="1222386" y="181866"/>
                  <a:pt x="1503625" y="307587"/>
                </a:cubicBezTo>
                <a:cubicBezTo>
                  <a:pt x="1668962" y="60906"/>
                  <a:pt x="2201291" y="-11649"/>
                  <a:pt x="2410954" y="202929"/>
                </a:cubicBezTo>
                <a:cubicBezTo>
                  <a:pt x="2469109" y="100687"/>
                  <a:pt x="2632001" y="6112"/>
                  <a:pt x="2764502" y="11825"/>
                </a:cubicBezTo>
                <a:cubicBezTo>
                  <a:pt x="2930240" y="-10961"/>
                  <a:pt x="3109624" y="26923"/>
                  <a:pt x="3202975" y="146698"/>
                </a:cubicBezTo>
                <a:cubicBezTo>
                  <a:pt x="3338520" y="2930"/>
                  <a:pt x="3586852" y="-64823"/>
                  <a:pt x="3807431" y="40798"/>
                </a:cubicBezTo>
                <a:cubicBezTo>
                  <a:pt x="3979766" y="74063"/>
                  <a:pt x="4072191" y="195502"/>
                  <a:pt x="4113954" y="329701"/>
                </a:cubicBezTo>
                <a:cubicBezTo>
                  <a:pt x="4302799" y="365951"/>
                  <a:pt x="4433713" y="465468"/>
                  <a:pt x="4507334" y="610089"/>
                </a:cubicBezTo>
                <a:cubicBezTo>
                  <a:pt x="4567259" y="708754"/>
                  <a:pt x="4540990" y="825556"/>
                  <a:pt x="4489726" y="914128"/>
                </a:cubicBezTo>
                <a:cubicBezTo>
                  <a:pt x="4634118" y="1056227"/>
                  <a:pt x="4669760" y="1210917"/>
                  <a:pt x="4618348" y="1378997"/>
                </a:cubicBezTo>
                <a:cubicBezTo>
                  <a:pt x="4549255" y="1599077"/>
                  <a:pt x="4341047" y="1755836"/>
                  <a:pt x="4015824" y="1785920"/>
                </a:cubicBezTo>
                <a:cubicBezTo>
                  <a:pt x="4024611" y="1906331"/>
                  <a:pt x="3957620" y="2042168"/>
                  <a:pt x="3800130" y="2134601"/>
                </a:cubicBezTo>
                <a:cubicBezTo>
                  <a:pt x="3601289" y="2239689"/>
                  <a:pt x="3259354" y="2319461"/>
                  <a:pt x="3065764" y="2176819"/>
                </a:cubicBezTo>
                <a:cubicBezTo>
                  <a:pt x="3023360" y="2346540"/>
                  <a:pt x="2796102" y="2461270"/>
                  <a:pt x="2540971" y="2548797"/>
                </a:cubicBezTo>
                <a:cubicBezTo>
                  <a:pt x="2272823" y="2613688"/>
                  <a:pt x="1935090" y="2489189"/>
                  <a:pt x="1769350" y="2321744"/>
                </a:cubicBezTo>
                <a:cubicBezTo>
                  <a:pt x="1326977" y="2508886"/>
                  <a:pt x="852055" y="2404866"/>
                  <a:pt x="623137" y="2097410"/>
                </a:cubicBezTo>
                <a:cubicBezTo>
                  <a:pt x="392320" y="2118289"/>
                  <a:pt x="185259" y="1990107"/>
                  <a:pt x="119173" y="1847769"/>
                </a:cubicBezTo>
                <a:cubicBezTo>
                  <a:pt x="88182" y="1724088"/>
                  <a:pt x="110904" y="1605864"/>
                  <a:pt x="226859" y="1510795"/>
                </a:cubicBezTo>
                <a:cubicBezTo>
                  <a:pt x="64363" y="1433503"/>
                  <a:pt x="-234" y="1302314"/>
                  <a:pt x="-537" y="1165070"/>
                </a:cubicBezTo>
                <a:cubicBezTo>
                  <a:pt x="15506" y="983230"/>
                  <a:pt x="201467" y="874461"/>
                  <a:pt x="414745" y="857778"/>
                </a:cubicBezTo>
                <a:cubicBezTo>
                  <a:pt x="416051" y="854552"/>
                  <a:pt x="417750" y="852518"/>
                  <a:pt x="418717" y="849678"/>
                </a:cubicBezTo>
                <a:close/>
              </a:path>
              <a:path w="4638103" h="2554356" stroke="0" extrusionOk="0">
                <a:moveTo>
                  <a:pt x="-101444" y="2748794"/>
                </a:moveTo>
                <a:cubicBezTo>
                  <a:pt x="-108012" y="2789391"/>
                  <a:pt x="-130298" y="2825560"/>
                  <a:pt x="-172398" y="2819748"/>
                </a:cubicBezTo>
                <a:cubicBezTo>
                  <a:pt x="-217431" y="2815210"/>
                  <a:pt x="-238894" y="2787388"/>
                  <a:pt x="-243352" y="2748794"/>
                </a:cubicBezTo>
                <a:cubicBezTo>
                  <a:pt x="-248776" y="2712594"/>
                  <a:pt x="-215617" y="2676432"/>
                  <a:pt x="-172398" y="2677840"/>
                </a:cubicBezTo>
                <a:cubicBezTo>
                  <a:pt x="-132284" y="2678867"/>
                  <a:pt x="-97253" y="2710595"/>
                  <a:pt x="-101444" y="2748794"/>
                </a:cubicBezTo>
                <a:close/>
              </a:path>
              <a:path w="4638103" h="2554356" stroke="0" extrusionOk="0">
                <a:moveTo>
                  <a:pt x="232106" y="2593687"/>
                </a:moveTo>
                <a:cubicBezTo>
                  <a:pt x="225574" y="2678239"/>
                  <a:pt x="166790" y="2740079"/>
                  <a:pt x="90197" y="2735596"/>
                </a:cubicBezTo>
                <a:cubicBezTo>
                  <a:pt x="12161" y="2729968"/>
                  <a:pt x="-50413" y="2667435"/>
                  <a:pt x="-51712" y="2593687"/>
                </a:cubicBezTo>
                <a:cubicBezTo>
                  <a:pt x="-55202" y="2524806"/>
                  <a:pt x="-1044" y="2446420"/>
                  <a:pt x="90197" y="2451778"/>
                </a:cubicBezTo>
                <a:cubicBezTo>
                  <a:pt x="180466" y="2448659"/>
                  <a:pt x="228337" y="2518273"/>
                  <a:pt x="232106" y="2593687"/>
                </a:cubicBezTo>
                <a:close/>
              </a:path>
              <a:path w="4638103" h="2554356" stroke="0" extrusionOk="0">
                <a:moveTo>
                  <a:pt x="687841" y="2366410"/>
                </a:moveTo>
                <a:cubicBezTo>
                  <a:pt x="700452" y="2494013"/>
                  <a:pt x="596327" y="2594170"/>
                  <a:pt x="474978" y="2579273"/>
                </a:cubicBezTo>
                <a:cubicBezTo>
                  <a:pt x="366395" y="2573908"/>
                  <a:pt x="252516" y="2484647"/>
                  <a:pt x="262115" y="2366410"/>
                </a:cubicBezTo>
                <a:cubicBezTo>
                  <a:pt x="275519" y="2259838"/>
                  <a:pt x="361063" y="2159587"/>
                  <a:pt x="474978" y="2153547"/>
                </a:cubicBezTo>
                <a:cubicBezTo>
                  <a:pt x="576277" y="2150083"/>
                  <a:pt x="682693" y="2239218"/>
                  <a:pt x="687841" y="2366410"/>
                </a:cubicBezTo>
                <a:close/>
              </a:path>
              <a:path w="4638103" h="2554356" fill="none" stroke="0" extrusionOk="0">
                <a:moveTo>
                  <a:pt x="503856" y="1547809"/>
                </a:moveTo>
                <a:cubicBezTo>
                  <a:pt x="416388" y="1565885"/>
                  <a:pt x="314714" y="1534578"/>
                  <a:pt x="231905" y="1500684"/>
                </a:cubicBezTo>
                <a:moveTo>
                  <a:pt x="743814" y="2063529"/>
                </a:moveTo>
                <a:cubicBezTo>
                  <a:pt x="708999" y="2076599"/>
                  <a:pt x="664071" y="2081486"/>
                  <a:pt x="624855" y="2086057"/>
                </a:cubicBezTo>
                <a:moveTo>
                  <a:pt x="1769135" y="2311337"/>
                </a:moveTo>
                <a:cubicBezTo>
                  <a:pt x="1740000" y="2280071"/>
                  <a:pt x="1711858" y="2238371"/>
                  <a:pt x="1697416" y="2208453"/>
                </a:cubicBezTo>
                <a:moveTo>
                  <a:pt x="3094967" y="2054778"/>
                </a:moveTo>
                <a:cubicBezTo>
                  <a:pt x="3088219" y="2099278"/>
                  <a:pt x="3075795" y="2132797"/>
                  <a:pt x="3066301" y="2167654"/>
                </a:cubicBezTo>
                <a:moveTo>
                  <a:pt x="3664208" y="1357238"/>
                </a:moveTo>
                <a:cubicBezTo>
                  <a:pt x="3873290" y="1408653"/>
                  <a:pt x="3982181" y="1586198"/>
                  <a:pt x="4013247" y="1779179"/>
                </a:cubicBezTo>
                <a:moveTo>
                  <a:pt x="4487579" y="907860"/>
                </a:moveTo>
                <a:cubicBezTo>
                  <a:pt x="4463213" y="958711"/>
                  <a:pt x="4395712" y="1018752"/>
                  <a:pt x="4332117" y="1066088"/>
                </a:cubicBezTo>
                <a:moveTo>
                  <a:pt x="4114598" y="320831"/>
                </a:moveTo>
                <a:cubicBezTo>
                  <a:pt x="4124511" y="345326"/>
                  <a:pt x="4123030" y="370648"/>
                  <a:pt x="4122758" y="395570"/>
                </a:cubicBezTo>
                <a:moveTo>
                  <a:pt x="3121915" y="233676"/>
                </a:moveTo>
                <a:cubicBezTo>
                  <a:pt x="3142829" y="194173"/>
                  <a:pt x="3172002" y="167707"/>
                  <a:pt x="3201579" y="138360"/>
                </a:cubicBezTo>
                <a:moveTo>
                  <a:pt x="2377135" y="279087"/>
                </a:moveTo>
                <a:cubicBezTo>
                  <a:pt x="2382100" y="247172"/>
                  <a:pt x="2399601" y="218422"/>
                  <a:pt x="2415678" y="196898"/>
                </a:cubicBezTo>
                <a:moveTo>
                  <a:pt x="1503088" y="306995"/>
                </a:moveTo>
                <a:cubicBezTo>
                  <a:pt x="1559188" y="330693"/>
                  <a:pt x="1594951" y="360864"/>
                  <a:pt x="1642661" y="386701"/>
                </a:cubicBezTo>
                <a:moveTo>
                  <a:pt x="443089" y="933581"/>
                </a:moveTo>
                <a:cubicBezTo>
                  <a:pt x="431729" y="905919"/>
                  <a:pt x="421491" y="882747"/>
                  <a:pt x="418717" y="849678"/>
                </a:cubicBezTo>
              </a:path>
            </a:pathLst>
          </a:custGeom>
          <a:solidFill>
            <a:schemeClr val="accent4">
              <a:lumMod val="20000"/>
              <a:lumOff val="80000"/>
            </a:schemeClr>
          </a:solidFill>
          <a:ln w="38100">
            <a:solidFill>
              <a:schemeClr val="accent1">
                <a:lumMod val="50000"/>
              </a:schemeClr>
            </a:solidFill>
            <a:extLst>
              <a:ext uri="{C807C97D-BFC1-408E-A445-0C87EB9F89A2}">
                <ask:lineSketchStyleProps xmlns:ask="http://schemas.microsoft.com/office/drawing/2018/sketchyshapes" sd="462865412">
                  <a:prstGeom prst="cloudCallout">
                    <a:avLst>
                      <a:gd name="adj1" fmla="val -53717"/>
                      <a:gd name="adj2" fmla="val 57612"/>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solidFill>
                  <a:schemeClr val="tx1"/>
                </a:solidFill>
                <a:cs typeface="Segoe UI" panose="020B0502040204020203" pitchFamily="34" charset="0"/>
              </a:rPr>
              <a:t>Trust can be lost very quickly</a:t>
            </a:r>
          </a:p>
        </p:txBody>
      </p:sp>
      <p:pic>
        <p:nvPicPr>
          <p:cNvPr id="4" name="Picture 3" descr="A cartoon of a person in a hot air balloon with the text Trust">
            <a:extLst>
              <a:ext uri="{FF2B5EF4-FFF2-40B4-BE49-F238E27FC236}">
                <a16:creationId xmlns:a16="http://schemas.microsoft.com/office/drawing/2014/main" id="{E7547725-5785-5E22-C578-B0DF738E5B22}"/>
              </a:ext>
            </a:extLst>
          </p:cNvPr>
          <p:cNvPicPr>
            <a:picLocks noChangeAspect="1"/>
          </p:cNvPicPr>
          <p:nvPr/>
        </p:nvPicPr>
        <p:blipFill>
          <a:blip r:embed="rId3"/>
          <a:stretch>
            <a:fillRect/>
          </a:stretch>
        </p:blipFill>
        <p:spPr>
          <a:xfrm>
            <a:off x="2791716" y="2526204"/>
            <a:ext cx="3304284" cy="3969953"/>
          </a:xfrm>
          <a:prstGeom prst="rect">
            <a:avLst/>
          </a:prstGeom>
        </p:spPr>
      </p:pic>
    </p:spTree>
    <p:extLst>
      <p:ext uri="{BB962C8B-B14F-4D97-AF65-F5344CB8AC3E}">
        <p14:creationId xmlns:p14="http://schemas.microsoft.com/office/powerpoint/2010/main" val="955469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3C239-A2DA-9F7B-B7C6-AC6F2D34FD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45028" y="1725093"/>
            <a:ext cx="4246972" cy="4043596"/>
          </a:xfrm>
          <a:prstGeom prst="rect">
            <a:avLst/>
          </a:prstGeom>
        </p:spPr>
      </p:pic>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p:txBody>
          <a:bodyPr vert="horz" lIns="91440" tIns="45720" rIns="91440" bIns="45720" rtlCol="0" anchor="ctr">
            <a:normAutofit/>
          </a:bodyPr>
          <a:lstStyle/>
          <a:p>
            <a:r>
              <a:rPr lang="en-US" sz="4000" kern="1200" dirty="0">
                <a:solidFill>
                  <a:schemeClr val="tx1"/>
                </a:solidFill>
                <a:latin typeface="+mj-lt"/>
                <a:ea typeface="+mj-ea"/>
                <a:cs typeface="+mj-cs"/>
              </a:rPr>
              <a:t>Group Circles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Trust Activity</a:t>
            </a:r>
          </a:p>
        </p:txBody>
      </p:sp>
      <p:sp>
        <p:nvSpPr>
          <p:cNvPr id="28" name="TextBox 27">
            <a:extLst>
              <a:ext uri="{FF2B5EF4-FFF2-40B4-BE49-F238E27FC236}">
                <a16:creationId xmlns:a16="http://schemas.microsoft.com/office/drawing/2014/main" id="{B208CF4F-192A-AD3F-DF5F-DE74BF8AF555}"/>
              </a:ext>
            </a:extLst>
          </p:cNvPr>
          <p:cNvSpPr txBox="1"/>
          <p:nvPr/>
        </p:nvSpPr>
        <p:spPr>
          <a:xfrm>
            <a:off x="632935" y="2535833"/>
            <a:ext cx="7425215" cy="3165018"/>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400" dirty="0"/>
              <a:t>Stand in a circle</a:t>
            </a:r>
          </a:p>
          <a:p>
            <a:pPr marL="342900" indent="-228600">
              <a:lnSpc>
                <a:spcPct val="90000"/>
              </a:lnSpc>
              <a:spcAft>
                <a:spcPts val="600"/>
              </a:spcAft>
              <a:buFont typeface="Arial" panose="020B0604020202020204" pitchFamily="34" charset="0"/>
              <a:buChar char="•"/>
            </a:pPr>
            <a:r>
              <a:rPr lang="en-US" sz="2400" dirty="0"/>
              <a:t>Put your hands forward with palms facing the roof</a:t>
            </a:r>
          </a:p>
          <a:p>
            <a:pPr marL="342900" indent="-228600">
              <a:lnSpc>
                <a:spcPct val="90000"/>
              </a:lnSpc>
              <a:spcAft>
                <a:spcPts val="600"/>
              </a:spcAft>
              <a:buFont typeface="Arial" panose="020B0604020202020204" pitchFamily="34" charset="0"/>
              <a:buChar char="•"/>
            </a:pPr>
            <a:r>
              <a:rPr lang="en-US" sz="2400" dirty="0"/>
              <a:t>Make a fist with your hands</a:t>
            </a:r>
          </a:p>
          <a:p>
            <a:pPr marL="342900" indent="-228600">
              <a:lnSpc>
                <a:spcPct val="90000"/>
              </a:lnSpc>
              <a:spcAft>
                <a:spcPts val="600"/>
              </a:spcAft>
              <a:buFont typeface="Arial" panose="020B0604020202020204" pitchFamily="34" charset="0"/>
              <a:buChar char="•"/>
            </a:pPr>
            <a:r>
              <a:rPr lang="en-US" sz="2400" dirty="0"/>
              <a:t>Extend only your index fingers </a:t>
            </a:r>
          </a:p>
          <a:p>
            <a:pPr marL="342900" indent="-228600">
              <a:lnSpc>
                <a:spcPct val="90000"/>
              </a:lnSpc>
              <a:spcAft>
                <a:spcPts val="600"/>
              </a:spcAft>
              <a:buFont typeface="Arial" panose="020B0604020202020204" pitchFamily="34" charset="0"/>
              <a:buChar char="•"/>
            </a:pPr>
            <a:r>
              <a:rPr lang="en-US" sz="2400" dirty="0"/>
              <a:t>An object will be placed on your fingers</a:t>
            </a:r>
          </a:p>
          <a:p>
            <a:pPr marL="342900" indent="-228600">
              <a:lnSpc>
                <a:spcPct val="90000"/>
              </a:lnSpc>
              <a:spcAft>
                <a:spcPts val="600"/>
              </a:spcAft>
              <a:buFont typeface="Arial" panose="020B0604020202020204" pitchFamily="34" charset="0"/>
              <a:buChar char="•"/>
            </a:pPr>
            <a:r>
              <a:rPr lang="en-US" sz="2400" dirty="0"/>
              <a:t>Lower the object to the ground </a:t>
            </a:r>
          </a:p>
          <a:p>
            <a:pPr marL="342900" indent="-228600">
              <a:lnSpc>
                <a:spcPct val="90000"/>
              </a:lnSpc>
              <a:spcAft>
                <a:spcPts val="600"/>
              </a:spcAft>
              <a:buFont typeface="Arial" panose="020B0604020202020204" pitchFamily="34" charset="0"/>
              <a:buChar char="•"/>
            </a:pPr>
            <a:r>
              <a:rPr lang="en-US" sz="2400" dirty="0"/>
              <a:t>Don’t lose contact or drop the object! </a:t>
            </a:r>
          </a:p>
          <a:p>
            <a:pPr marL="342900" indent="-228600">
              <a:lnSpc>
                <a:spcPct val="90000"/>
              </a:lnSpc>
              <a:spcAft>
                <a:spcPts val="600"/>
              </a:spcAft>
              <a:buFont typeface="Arial" panose="020B0604020202020204" pitchFamily="34" charset="0"/>
              <a:buChar char="•"/>
            </a:pPr>
            <a:endParaRPr lang="en-US" sz="2400" dirty="0"/>
          </a:p>
        </p:txBody>
      </p:sp>
      <p:sp>
        <p:nvSpPr>
          <p:cNvPr id="5" name="Rectangle: Rounded Corners 4">
            <a:extLst>
              <a:ext uri="{FF2B5EF4-FFF2-40B4-BE49-F238E27FC236}">
                <a16:creationId xmlns:a16="http://schemas.microsoft.com/office/drawing/2014/main" id="{81BEFA26-31BB-266A-A909-51215DF4255D}"/>
              </a:ext>
            </a:extLst>
          </p:cNvPr>
          <p:cNvSpPr/>
          <p:nvPr/>
        </p:nvSpPr>
        <p:spPr>
          <a:xfrm rot="912343">
            <a:off x="10032787" y="436214"/>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2004241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838199" y="415255"/>
            <a:ext cx="10515600" cy="625475"/>
          </a:xfrm>
        </p:spPr>
        <p:txBody>
          <a:bodyPr>
            <a:noAutofit/>
          </a:bodyPr>
          <a:lstStyle/>
          <a:p>
            <a:pPr algn="ctr"/>
            <a:r>
              <a:rPr lang="en-GB" sz="5400" b="1">
                <a:latin typeface="+mn-lt"/>
              </a:rPr>
              <a:t>The Marble Jar of Trust </a:t>
            </a:r>
          </a:p>
        </p:txBody>
      </p:sp>
      <p:pic>
        <p:nvPicPr>
          <p:cNvPr id="3" name="Google Shape;131;p19" descr="A jar of coloured marbles with a grey lid&#10;&#10;">
            <a:extLst>
              <a:ext uri="{FF2B5EF4-FFF2-40B4-BE49-F238E27FC236}">
                <a16:creationId xmlns:a16="http://schemas.microsoft.com/office/drawing/2014/main" id="{BD281169-06EC-6DC7-0CE1-3909F78BC92C}"/>
              </a:ext>
            </a:extLst>
          </p:cNvPr>
          <p:cNvPicPr preferRelativeResize="0"/>
          <p:nvPr/>
        </p:nvPicPr>
        <p:blipFill>
          <a:blip r:embed="rId3">
            <a:alphaModFix/>
          </a:blip>
          <a:stretch>
            <a:fillRect/>
          </a:stretch>
        </p:blipFill>
        <p:spPr>
          <a:xfrm>
            <a:off x="4580578" y="2179974"/>
            <a:ext cx="3030843" cy="3950033"/>
          </a:xfrm>
          <a:prstGeom prst="rect">
            <a:avLst/>
          </a:prstGeom>
          <a:noFill/>
          <a:ln>
            <a:noFill/>
          </a:ln>
        </p:spPr>
      </p:pic>
      <p:grpSp>
        <p:nvGrpSpPr>
          <p:cNvPr id="7" name="Google Shape;132;p19">
            <a:extLst>
              <a:ext uri="{FF2B5EF4-FFF2-40B4-BE49-F238E27FC236}">
                <a16:creationId xmlns:a16="http://schemas.microsoft.com/office/drawing/2014/main" id="{CB1857B9-17E6-905A-5598-033CDE70635C}"/>
              </a:ext>
              <a:ext uri="{C183D7F6-B498-43B3-948B-1728B52AA6E4}">
                <adec:decorative xmlns:adec="http://schemas.microsoft.com/office/drawing/2017/decorative" val="1"/>
              </a:ext>
            </a:extLst>
          </p:cNvPr>
          <p:cNvGrpSpPr/>
          <p:nvPr/>
        </p:nvGrpSpPr>
        <p:grpSpPr>
          <a:xfrm>
            <a:off x="401356" y="1680007"/>
            <a:ext cx="3647200" cy="4450000"/>
            <a:chOff x="301025" y="1557450"/>
            <a:chExt cx="2735400" cy="3337500"/>
          </a:xfrm>
        </p:grpSpPr>
        <p:sp>
          <p:nvSpPr>
            <p:cNvPr id="8" name="Google Shape;133;p19">
              <a:extLst>
                <a:ext uri="{FF2B5EF4-FFF2-40B4-BE49-F238E27FC236}">
                  <a16:creationId xmlns:a16="http://schemas.microsoft.com/office/drawing/2014/main" id="{4C7C1AF3-40C3-3485-A135-311BF8980077}"/>
                </a:ext>
              </a:extLst>
            </p:cNvPr>
            <p:cNvSpPr/>
            <p:nvPr/>
          </p:nvSpPr>
          <p:spPr>
            <a:xfrm>
              <a:off x="301025" y="1557450"/>
              <a:ext cx="2735400" cy="33375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Segoe UI" panose="020B0502040204020203" pitchFamily="34" charset="0"/>
              </a:endParaRPr>
            </a:p>
          </p:txBody>
        </p:sp>
        <p:sp>
          <p:nvSpPr>
            <p:cNvPr id="9" name="Google Shape;134;p19">
              <a:extLst>
                <a:ext uri="{FF2B5EF4-FFF2-40B4-BE49-F238E27FC236}">
                  <a16:creationId xmlns:a16="http://schemas.microsoft.com/office/drawing/2014/main" id="{52AC76D2-6D90-5EBC-BF7D-B1CB628635F0}"/>
                </a:ext>
              </a:extLst>
            </p:cNvPr>
            <p:cNvSpPr txBox="1"/>
            <p:nvPr/>
          </p:nvSpPr>
          <p:spPr>
            <a:xfrm>
              <a:off x="466775" y="1670550"/>
              <a:ext cx="2403900" cy="659100"/>
            </a:xfrm>
            <a:prstGeom prst="rect">
              <a:avLst/>
            </a:prstGeom>
            <a:noFill/>
            <a:ln>
              <a:noFill/>
            </a:ln>
          </p:spPr>
          <p:txBody>
            <a:bodyPr spcFirstLastPara="1" wrap="square" lIns="121900" tIns="121900" rIns="121900" bIns="121900" anchor="t" anchorCtr="0">
              <a:noAutofit/>
            </a:bodyPr>
            <a:lstStyle/>
            <a:p>
              <a:pPr algn="ctr"/>
              <a:r>
                <a:rPr lang="en-GB" sz="2200" dirty="0">
                  <a:latin typeface="Segoe UI" panose="020B0502040204020203" pitchFamily="34" charset="0"/>
                </a:rPr>
                <a:t>What would help to </a:t>
              </a:r>
              <a:r>
                <a:rPr lang="en-GB" sz="2200" b="1" dirty="0">
                  <a:latin typeface="Segoe UI" panose="020B0502040204020203" pitchFamily="34" charset="0"/>
                </a:rPr>
                <a:t>build</a:t>
              </a:r>
              <a:r>
                <a:rPr lang="en-GB" sz="2200" dirty="0">
                  <a:latin typeface="Segoe UI" panose="020B0502040204020203" pitchFamily="34" charset="0"/>
                </a:rPr>
                <a:t> trust?</a:t>
              </a:r>
              <a:endParaRPr sz="2200" dirty="0">
                <a:latin typeface="Segoe UI" panose="020B0502040204020203" pitchFamily="34" charset="0"/>
              </a:endParaRPr>
            </a:p>
          </p:txBody>
        </p:sp>
        <p:sp>
          <p:nvSpPr>
            <p:cNvPr id="10" name="Google Shape;135;p19">
              <a:extLst>
                <a:ext uri="{FF2B5EF4-FFF2-40B4-BE49-F238E27FC236}">
                  <a16:creationId xmlns:a16="http://schemas.microsoft.com/office/drawing/2014/main" id="{DA60A1DB-1F18-F8CA-9884-D99FC6B07113}"/>
                </a:ext>
              </a:extLst>
            </p:cNvPr>
            <p:cNvSpPr txBox="1"/>
            <p:nvPr/>
          </p:nvSpPr>
          <p:spPr>
            <a:xfrm>
              <a:off x="471250" y="2512850"/>
              <a:ext cx="2403900" cy="21858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egoe UI" panose="020B0502040204020203" pitchFamily="34" charset="0"/>
              </a:endParaRPr>
            </a:p>
          </p:txBody>
        </p:sp>
      </p:grpSp>
      <p:grpSp>
        <p:nvGrpSpPr>
          <p:cNvPr id="11" name="Google Shape;136;p19">
            <a:extLst>
              <a:ext uri="{FF2B5EF4-FFF2-40B4-BE49-F238E27FC236}">
                <a16:creationId xmlns:a16="http://schemas.microsoft.com/office/drawing/2014/main" id="{C83E08B4-746B-0F11-9909-DB7E7AF9A25F}"/>
              </a:ext>
              <a:ext uri="{C183D7F6-B498-43B3-948B-1728B52AA6E4}">
                <adec:decorative xmlns:adec="http://schemas.microsoft.com/office/drawing/2017/decorative" val="1"/>
              </a:ext>
            </a:extLst>
          </p:cNvPr>
          <p:cNvGrpSpPr/>
          <p:nvPr/>
        </p:nvGrpSpPr>
        <p:grpSpPr>
          <a:xfrm>
            <a:off x="8090767" y="1680007"/>
            <a:ext cx="3647200" cy="4450000"/>
            <a:chOff x="6068075" y="1548513"/>
            <a:chExt cx="2735400" cy="3337500"/>
          </a:xfrm>
        </p:grpSpPr>
        <p:sp>
          <p:nvSpPr>
            <p:cNvPr id="12" name="Google Shape;137;p19">
              <a:extLst>
                <a:ext uri="{FF2B5EF4-FFF2-40B4-BE49-F238E27FC236}">
                  <a16:creationId xmlns:a16="http://schemas.microsoft.com/office/drawing/2014/main" id="{8D016950-D186-65F6-27BC-5FF1634684A0}"/>
                </a:ext>
              </a:extLst>
            </p:cNvPr>
            <p:cNvSpPr/>
            <p:nvPr/>
          </p:nvSpPr>
          <p:spPr>
            <a:xfrm>
              <a:off x="6068075" y="1548513"/>
              <a:ext cx="2735400" cy="33375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Segoe UI" panose="020B0502040204020203" pitchFamily="34" charset="0"/>
              </a:endParaRPr>
            </a:p>
          </p:txBody>
        </p:sp>
        <p:sp>
          <p:nvSpPr>
            <p:cNvPr id="13" name="Google Shape;138;p19">
              <a:extLst>
                <a:ext uri="{FF2B5EF4-FFF2-40B4-BE49-F238E27FC236}">
                  <a16:creationId xmlns:a16="http://schemas.microsoft.com/office/drawing/2014/main" id="{225DD731-350D-0066-2E89-49D041AA4431}"/>
                </a:ext>
              </a:extLst>
            </p:cNvPr>
            <p:cNvSpPr txBox="1"/>
            <p:nvPr/>
          </p:nvSpPr>
          <p:spPr>
            <a:xfrm>
              <a:off x="6233825" y="1670550"/>
              <a:ext cx="2403900" cy="659100"/>
            </a:xfrm>
            <a:prstGeom prst="rect">
              <a:avLst/>
            </a:prstGeom>
            <a:noFill/>
            <a:ln>
              <a:noFill/>
            </a:ln>
          </p:spPr>
          <p:txBody>
            <a:bodyPr spcFirstLastPara="1" wrap="square" lIns="121900" tIns="121900" rIns="121900" bIns="121900" anchor="t" anchorCtr="0">
              <a:noAutofit/>
            </a:bodyPr>
            <a:lstStyle/>
            <a:p>
              <a:pPr algn="ctr"/>
              <a:r>
                <a:rPr lang="en-GB" sz="2200" dirty="0">
                  <a:latin typeface="Segoe UI" panose="020B0502040204020203" pitchFamily="34" charset="0"/>
                </a:rPr>
                <a:t>What would</a:t>
              </a:r>
              <a:r>
                <a:rPr lang="en-GB" sz="2200" b="1" dirty="0">
                  <a:latin typeface="Segoe UI" panose="020B0502040204020203" pitchFamily="34" charset="0"/>
                </a:rPr>
                <a:t> break </a:t>
              </a:r>
              <a:r>
                <a:rPr lang="en-GB" sz="2200" dirty="0">
                  <a:latin typeface="Segoe UI" panose="020B0502040204020203" pitchFamily="34" charset="0"/>
                </a:rPr>
                <a:t>trust?</a:t>
              </a:r>
              <a:endParaRPr sz="2200" dirty="0">
                <a:latin typeface="Segoe UI" panose="020B0502040204020203" pitchFamily="34" charset="0"/>
              </a:endParaRPr>
            </a:p>
          </p:txBody>
        </p:sp>
        <p:sp>
          <p:nvSpPr>
            <p:cNvPr id="14" name="Google Shape;139;p19">
              <a:extLst>
                <a:ext uri="{FF2B5EF4-FFF2-40B4-BE49-F238E27FC236}">
                  <a16:creationId xmlns:a16="http://schemas.microsoft.com/office/drawing/2014/main" id="{74C24F9F-0048-84B0-FCC1-B3A83B2BCAD7}"/>
                </a:ext>
              </a:extLst>
            </p:cNvPr>
            <p:cNvSpPr txBox="1"/>
            <p:nvPr/>
          </p:nvSpPr>
          <p:spPr>
            <a:xfrm>
              <a:off x="6233825" y="2512850"/>
              <a:ext cx="2403900" cy="21858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egoe UI" panose="020B0502040204020203" pitchFamily="34" charset="0"/>
              </a:endParaRPr>
            </a:p>
          </p:txBody>
        </p:sp>
      </p:grpSp>
      <p:sp>
        <p:nvSpPr>
          <p:cNvPr id="4" name="Rectangle: Rounded Corners 3">
            <a:extLst>
              <a:ext uri="{FF2B5EF4-FFF2-40B4-BE49-F238E27FC236}">
                <a16:creationId xmlns:a16="http://schemas.microsoft.com/office/drawing/2014/main" id="{E54B4D66-4D5A-2E2F-FED7-5FCE191241E5}"/>
              </a:ext>
            </a:extLst>
          </p:cNvPr>
          <p:cNvSpPr/>
          <p:nvPr/>
        </p:nvSpPr>
        <p:spPr>
          <a:xfrm rot="912343">
            <a:off x="10032787" y="436214"/>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129046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457199" y="450430"/>
            <a:ext cx="10515600" cy="625475"/>
          </a:xfrm>
        </p:spPr>
        <p:txBody>
          <a:bodyPr>
            <a:noAutofit/>
          </a:bodyPr>
          <a:lstStyle/>
          <a:p>
            <a:r>
              <a:rPr lang="en-GB" sz="4000" b="1">
                <a:latin typeface="+mn-lt"/>
              </a:rPr>
              <a:t>Characteristics of a researcher </a:t>
            </a:r>
          </a:p>
        </p:txBody>
      </p:sp>
      <p:pic>
        <p:nvPicPr>
          <p:cNvPr id="5" name="Picture 4" descr="A cartoon of a person holding a sign with the text the kind of person I am">
            <a:extLst>
              <a:ext uri="{FF2B5EF4-FFF2-40B4-BE49-F238E27FC236}">
                <a16:creationId xmlns:a16="http://schemas.microsoft.com/office/drawing/2014/main" id="{3D8D73BD-2A50-8113-0137-2265AEE91841}"/>
              </a:ext>
            </a:extLst>
          </p:cNvPr>
          <p:cNvPicPr>
            <a:picLocks noChangeAspect="1"/>
          </p:cNvPicPr>
          <p:nvPr/>
        </p:nvPicPr>
        <p:blipFill>
          <a:blip r:embed="rId3"/>
          <a:stretch>
            <a:fillRect/>
          </a:stretch>
        </p:blipFill>
        <p:spPr>
          <a:xfrm>
            <a:off x="1607272" y="1668037"/>
            <a:ext cx="3506934" cy="3856284"/>
          </a:xfrm>
          <a:prstGeom prst="rect">
            <a:avLst/>
          </a:prstGeom>
        </p:spPr>
      </p:pic>
      <p:pic>
        <p:nvPicPr>
          <p:cNvPr id="8" name="Picture 7" descr="A cartoon of a person holding a sign with the text My Skills">
            <a:extLst>
              <a:ext uri="{FF2B5EF4-FFF2-40B4-BE49-F238E27FC236}">
                <a16:creationId xmlns:a16="http://schemas.microsoft.com/office/drawing/2014/main" id="{34FD048F-E0A3-DC88-3360-136F403BCB8C}"/>
              </a:ext>
            </a:extLst>
          </p:cNvPr>
          <p:cNvPicPr>
            <a:picLocks noChangeAspect="1"/>
          </p:cNvPicPr>
          <p:nvPr/>
        </p:nvPicPr>
        <p:blipFill>
          <a:blip r:embed="rId4"/>
          <a:stretch>
            <a:fillRect/>
          </a:stretch>
        </p:blipFill>
        <p:spPr>
          <a:xfrm>
            <a:off x="6424157" y="1905898"/>
            <a:ext cx="3133231" cy="3856284"/>
          </a:xfrm>
          <a:prstGeom prst="rect">
            <a:avLst/>
          </a:prstGeom>
        </p:spPr>
      </p:pic>
      <p:sp>
        <p:nvSpPr>
          <p:cNvPr id="4" name="Rectangle: Rounded Corners 3">
            <a:extLst>
              <a:ext uri="{FF2B5EF4-FFF2-40B4-BE49-F238E27FC236}">
                <a16:creationId xmlns:a16="http://schemas.microsoft.com/office/drawing/2014/main" id="{5D4341D9-C892-5DA0-B0B6-F9E87F610619}"/>
              </a:ext>
            </a:extLst>
          </p:cNvPr>
          <p:cNvSpPr/>
          <p:nvPr/>
        </p:nvSpPr>
        <p:spPr>
          <a:xfrm rot="912343">
            <a:off x="10067923" y="472898"/>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291119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302400" y="381404"/>
            <a:ext cx="10515600" cy="625475"/>
          </a:xfrm>
        </p:spPr>
        <p:txBody>
          <a:bodyPr>
            <a:noAutofit/>
          </a:bodyPr>
          <a:lstStyle/>
          <a:p>
            <a:r>
              <a:rPr lang="en-GB" sz="5400" b="1"/>
              <a:t>Me as a researcher? </a:t>
            </a:r>
          </a:p>
        </p:txBody>
      </p:sp>
      <p:sp>
        <p:nvSpPr>
          <p:cNvPr id="3" name="Google Shape;169;p30">
            <a:extLst>
              <a:ext uri="{FF2B5EF4-FFF2-40B4-BE49-F238E27FC236}">
                <a16:creationId xmlns:a16="http://schemas.microsoft.com/office/drawing/2014/main" id="{9C02440E-DB4F-C3B4-A072-0C768DF17377}"/>
              </a:ext>
            </a:extLst>
          </p:cNvPr>
          <p:cNvSpPr txBox="1"/>
          <p:nvPr/>
        </p:nvSpPr>
        <p:spPr>
          <a:xfrm>
            <a:off x="302400" y="1306486"/>
            <a:ext cx="11587200" cy="625475"/>
          </a:xfrm>
          <a:prstGeom prst="rect">
            <a:avLst/>
          </a:prstGeom>
          <a:noFill/>
          <a:ln>
            <a:noFill/>
          </a:ln>
        </p:spPr>
        <p:txBody>
          <a:bodyPr spcFirstLastPara="1" wrap="square" lIns="121900" tIns="121900" rIns="121900" bIns="121900" anchor="t" anchorCtr="0">
            <a:noAutofit/>
          </a:bodyPr>
          <a:lstStyle/>
          <a:p>
            <a:pPr algn="ctr"/>
            <a:r>
              <a:rPr lang="en-GB" sz="2267" b="1">
                <a:latin typeface="Segoe UI" panose="020B0502040204020203" pitchFamily="34" charset="0"/>
                <a:ea typeface="Calibri"/>
                <a:cs typeface="Segoe UI" panose="020B0502040204020203" pitchFamily="34" charset="0"/>
                <a:sym typeface="Calibri"/>
              </a:rPr>
              <a:t>Think of YOU as a researcher and fill in the boxes below...</a:t>
            </a:r>
            <a:endParaRPr sz="2267" b="1">
              <a:latin typeface="Segoe UI" panose="020B0502040204020203" pitchFamily="34" charset="0"/>
              <a:ea typeface="Calibri"/>
              <a:cs typeface="Segoe UI" panose="020B0502040204020203" pitchFamily="34" charset="0"/>
              <a:sym typeface="Calibri"/>
            </a:endParaRPr>
          </a:p>
        </p:txBody>
      </p:sp>
      <p:sp>
        <p:nvSpPr>
          <p:cNvPr id="7" name="Google Shape;170;p30">
            <a:extLst>
              <a:ext uri="{FF2B5EF4-FFF2-40B4-BE49-F238E27FC236}">
                <a16:creationId xmlns:a16="http://schemas.microsoft.com/office/drawing/2014/main" id="{EC6C48DA-1E3D-E3FC-645A-EBEA9EBE44FB}"/>
              </a:ext>
            </a:extLst>
          </p:cNvPr>
          <p:cNvSpPr/>
          <p:nvPr/>
        </p:nvSpPr>
        <p:spPr>
          <a:xfrm>
            <a:off x="450700" y="2142507"/>
            <a:ext cx="3978800" cy="41708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b="1">
                <a:latin typeface="Segoe UI" panose="020B0502040204020203" pitchFamily="34" charset="0"/>
              </a:rPr>
              <a:t>Things I would do as a researcher...</a:t>
            </a:r>
            <a:endParaRPr sz="2400" b="1">
              <a:latin typeface="Segoe UI" panose="020B0502040204020203" pitchFamily="34" charset="0"/>
            </a:endParaRPr>
          </a:p>
        </p:txBody>
      </p:sp>
      <p:sp>
        <p:nvSpPr>
          <p:cNvPr id="8" name="Google Shape;171;p30">
            <a:extLst>
              <a:ext uri="{FF2B5EF4-FFF2-40B4-BE49-F238E27FC236}">
                <a16:creationId xmlns:a16="http://schemas.microsoft.com/office/drawing/2014/main" id="{EC0B269E-3392-2084-9404-CAA36DA63FCB}"/>
              </a:ext>
            </a:extLst>
          </p:cNvPr>
          <p:cNvSpPr/>
          <p:nvPr/>
        </p:nvSpPr>
        <p:spPr>
          <a:xfrm>
            <a:off x="7910800" y="2142507"/>
            <a:ext cx="3978800" cy="41708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r>
              <a:rPr lang="en-GB" sz="2400" b="1">
                <a:latin typeface="Segoe UI" panose="020B0502040204020203" pitchFamily="34" charset="0"/>
              </a:rPr>
              <a:t>Things I would NOT do as a researcher...</a:t>
            </a:r>
            <a:endParaRPr sz="2400" b="1">
              <a:latin typeface="Segoe UI" panose="020B0502040204020203" pitchFamily="34" charset="0"/>
            </a:endParaRPr>
          </a:p>
        </p:txBody>
      </p:sp>
      <p:pic>
        <p:nvPicPr>
          <p:cNvPr id="4" name="Picture 3" descr="cartoon of thumbs up">
            <a:extLst>
              <a:ext uri="{FF2B5EF4-FFF2-40B4-BE49-F238E27FC236}">
                <a16:creationId xmlns:a16="http://schemas.microsoft.com/office/drawing/2014/main" id="{1CA3B98C-8910-EFFC-E873-8F7C3AC64E9A}"/>
              </a:ext>
            </a:extLst>
          </p:cNvPr>
          <p:cNvPicPr>
            <a:picLocks noChangeAspect="1"/>
          </p:cNvPicPr>
          <p:nvPr/>
        </p:nvPicPr>
        <p:blipFill>
          <a:blip r:embed="rId3"/>
          <a:stretch>
            <a:fillRect/>
          </a:stretch>
        </p:blipFill>
        <p:spPr>
          <a:xfrm>
            <a:off x="4596143" y="2142507"/>
            <a:ext cx="1499857" cy="1805023"/>
          </a:xfrm>
          <a:prstGeom prst="rect">
            <a:avLst/>
          </a:prstGeom>
        </p:spPr>
      </p:pic>
      <p:pic>
        <p:nvPicPr>
          <p:cNvPr id="5" name="Picture 4" descr="cartoon of thumbs down">
            <a:extLst>
              <a:ext uri="{FF2B5EF4-FFF2-40B4-BE49-F238E27FC236}">
                <a16:creationId xmlns:a16="http://schemas.microsoft.com/office/drawing/2014/main" id="{BC73C8F7-7150-2E77-2B63-33A8BEFB2D28}"/>
              </a:ext>
            </a:extLst>
          </p:cNvPr>
          <p:cNvPicPr>
            <a:picLocks noChangeAspect="1"/>
          </p:cNvPicPr>
          <p:nvPr/>
        </p:nvPicPr>
        <p:blipFill>
          <a:blip r:embed="rId4"/>
          <a:stretch>
            <a:fillRect/>
          </a:stretch>
        </p:blipFill>
        <p:spPr>
          <a:xfrm>
            <a:off x="6096000" y="4247137"/>
            <a:ext cx="1511646" cy="2066170"/>
          </a:xfrm>
          <a:prstGeom prst="rect">
            <a:avLst/>
          </a:prstGeom>
        </p:spPr>
      </p:pic>
      <p:sp>
        <p:nvSpPr>
          <p:cNvPr id="6" name="Rectangle: Rounded Corners 5">
            <a:extLst>
              <a:ext uri="{FF2B5EF4-FFF2-40B4-BE49-F238E27FC236}">
                <a16:creationId xmlns:a16="http://schemas.microsoft.com/office/drawing/2014/main" id="{550E129E-9CF4-4454-DB1D-1EC5B51EA170}"/>
              </a:ext>
            </a:extLst>
          </p:cNvPr>
          <p:cNvSpPr/>
          <p:nvPr/>
        </p:nvSpPr>
        <p:spPr>
          <a:xfrm rot="912343">
            <a:off x="9672710" y="821884"/>
            <a:ext cx="1809750" cy="580536"/>
          </a:xfrm>
          <a:prstGeom prst="roundRect">
            <a:avLst/>
          </a:prstGeom>
          <a:solidFill>
            <a:schemeClr val="accent2">
              <a:lumMod val="20000"/>
              <a:lumOff val="80000"/>
            </a:schemeClr>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Activity</a:t>
            </a:r>
          </a:p>
        </p:txBody>
      </p:sp>
    </p:spTree>
    <p:extLst>
      <p:ext uri="{BB962C8B-B14F-4D97-AF65-F5344CB8AC3E}">
        <p14:creationId xmlns:p14="http://schemas.microsoft.com/office/powerpoint/2010/main" val="3625646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young person sitting on a stack of books talking to three other young people with the text - Youth Voice, Democracy, Plans, Budgets, Decisions">
            <a:extLst>
              <a:ext uri="{FF2B5EF4-FFF2-40B4-BE49-F238E27FC236}">
                <a16:creationId xmlns:a16="http://schemas.microsoft.com/office/drawing/2014/main" id="{75DE9AF8-8EAB-769F-C3AE-87BAEF323930}"/>
              </a:ext>
            </a:extLst>
          </p:cNvPr>
          <p:cNvPicPr>
            <a:picLocks noChangeAspect="1"/>
          </p:cNvPicPr>
          <p:nvPr/>
        </p:nvPicPr>
        <p:blipFill rotWithShape="1">
          <a:blip r:embed="rId3"/>
          <a:srcRect b="7374"/>
          <a:stretch/>
        </p:blipFill>
        <p:spPr>
          <a:xfrm>
            <a:off x="2200121" y="3372261"/>
            <a:ext cx="3668233" cy="2638469"/>
          </a:xfrm>
          <a:prstGeom prst="rect">
            <a:avLst/>
          </a:prstGeom>
        </p:spPr>
      </p:pic>
      <p:sp>
        <p:nvSpPr>
          <p:cNvPr id="4" name="Subtitle 3">
            <a:extLst>
              <a:ext uri="{FF2B5EF4-FFF2-40B4-BE49-F238E27FC236}">
                <a16:creationId xmlns:a16="http://schemas.microsoft.com/office/drawing/2014/main" id="{12B3A22B-19CA-9121-B726-E1EDA6DACCFE}"/>
              </a:ext>
            </a:extLst>
          </p:cNvPr>
          <p:cNvSpPr>
            <a:spLocks noGrp="1"/>
          </p:cNvSpPr>
          <p:nvPr>
            <p:ph type="subTitle" idx="4294967295"/>
          </p:nvPr>
        </p:nvSpPr>
        <p:spPr>
          <a:xfrm>
            <a:off x="955278" y="1936486"/>
            <a:ext cx="10094261" cy="911789"/>
          </a:xfrm>
        </p:spPr>
        <p:txBody>
          <a:bodyPr/>
          <a:lstStyle/>
          <a:p>
            <a:pPr marL="0" indent="0" algn="ctr">
              <a:buNone/>
            </a:pPr>
            <a:r>
              <a:rPr lang="en-GB" sz="2400">
                <a:latin typeface="Segoe UI" panose="020B0502040204020203" pitchFamily="34" charset="0"/>
                <a:cs typeface="Segoe UI" panose="020B0502040204020203" pitchFamily="34" charset="0"/>
              </a:rPr>
              <a:t>Well done! You now know the important parts about youth voice, rights, teamwork and being a researcher.</a:t>
            </a:r>
          </a:p>
          <a:p>
            <a:pPr marL="0" indent="0" algn="ctr">
              <a:buNone/>
            </a:pPr>
            <a:r>
              <a:rPr lang="en-GB" sz="2400">
                <a:latin typeface="Segoe UI" panose="020B0502040204020203" pitchFamily="34" charset="0"/>
                <a:cs typeface="Segoe UI" panose="020B0502040204020203" pitchFamily="34" charset="0"/>
              </a:rPr>
              <a:t>Now move on to Part 2 and get started with your research!  </a:t>
            </a:r>
          </a:p>
        </p:txBody>
      </p:sp>
      <p:sp>
        <p:nvSpPr>
          <p:cNvPr id="2" name="Title 1">
            <a:extLst>
              <a:ext uri="{FF2B5EF4-FFF2-40B4-BE49-F238E27FC236}">
                <a16:creationId xmlns:a16="http://schemas.microsoft.com/office/drawing/2014/main" id="{24C9040A-59DA-493D-00C0-735781C90A97}"/>
              </a:ext>
            </a:extLst>
          </p:cNvPr>
          <p:cNvSpPr>
            <a:spLocks noGrp="1"/>
          </p:cNvSpPr>
          <p:nvPr>
            <p:ph type="title" idx="4294967295"/>
          </p:nvPr>
        </p:nvSpPr>
        <p:spPr>
          <a:xfrm>
            <a:off x="955278" y="767648"/>
            <a:ext cx="10281426" cy="1039677"/>
          </a:xfrm>
        </p:spPr>
        <p:txBody>
          <a:bodyPr>
            <a:noAutofit/>
          </a:bodyPr>
          <a:lstStyle/>
          <a:p>
            <a:pPr algn="ctr">
              <a:lnSpc>
                <a:spcPct val="100000"/>
              </a:lnSpc>
            </a:pPr>
            <a:r>
              <a:rPr lang="en-GB" sz="4800" b="1">
                <a:solidFill>
                  <a:schemeClr val="tx2">
                    <a:lumMod val="75000"/>
                    <a:lumOff val="25000"/>
                  </a:schemeClr>
                </a:solidFill>
                <a:latin typeface="Segoe UI" panose="020B0502040204020203" pitchFamily="34" charset="0"/>
                <a:cs typeface="Segoe UI" panose="020B0502040204020203" pitchFamily="34" charset="0"/>
              </a:rPr>
              <a:t>Finished this section? </a:t>
            </a:r>
            <a:endParaRPr lang="en-GB" sz="4800" b="1" i="1">
              <a:solidFill>
                <a:schemeClr val="tx2">
                  <a:lumMod val="75000"/>
                  <a:lumOff val="25000"/>
                </a:schemeClr>
              </a:solidFill>
              <a:latin typeface="Segoe UI" panose="020B0502040204020203" pitchFamily="34" charset="0"/>
              <a:cs typeface="Segoe UI" panose="020B0502040204020203" pitchFamily="34" charset="0"/>
            </a:endParaRPr>
          </a:p>
        </p:txBody>
      </p:sp>
      <p:pic>
        <p:nvPicPr>
          <p:cNvPr id="5" name="Picture 4" descr="Cartoon a cartoon of two children talking &#10;">
            <a:extLst>
              <a:ext uri="{FF2B5EF4-FFF2-40B4-BE49-F238E27FC236}">
                <a16:creationId xmlns:a16="http://schemas.microsoft.com/office/drawing/2014/main" id="{57C3AA24-F65C-ACA1-F657-BE6EB1A8173B}"/>
              </a:ext>
            </a:extLst>
          </p:cNvPr>
          <p:cNvPicPr>
            <a:picLocks noChangeAspect="1"/>
          </p:cNvPicPr>
          <p:nvPr/>
        </p:nvPicPr>
        <p:blipFill>
          <a:blip r:embed="rId4"/>
          <a:stretch>
            <a:fillRect/>
          </a:stretch>
        </p:blipFill>
        <p:spPr>
          <a:xfrm>
            <a:off x="6095991" y="3129072"/>
            <a:ext cx="2765283" cy="2881658"/>
          </a:xfrm>
          <a:prstGeom prst="rect">
            <a:avLst/>
          </a:prstGeom>
        </p:spPr>
      </p:pic>
    </p:spTree>
    <p:extLst>
      <p:ext uri="{BB962C8B-B14F-4D97-AF65-F5344CB8AC3E}">
        <p14:creationId xmlns:p14="http://schemas.microsoft.com/office/powerpoint/2010/main" val="99227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838201" y="573024"/>
            <a:ext cx="6440054" cy="596019"/>
          </a:xfrm>
        </p:spPr>
        <p:txBody>
          <a:bodyPr>
            <a:noAutofit/>
          </a:bodyPr>
          <a:lstStyle/>
          <a:p>
            <a:r>
              <a:rPr lang="en-GB" sz="4000" b="1">
                <a:latin typeface="Segoe UI" panose="020B0502040204020203" pitchFamily="34" charset="0"/>
                <a:cs typeface="Segoe UI" panose="020B0502040204020203" pitchFamily="34" charset="0"/>
              </a:rPr>
              <a:t>Purpose of this resource </a:t>
            </a:r>
          </a:p>
        </p:txBody>
      </p:sp>
      <p:sp>
        <p:nvSpPr>
          <p:cNvPr id="3" name="Content Placeholder 2">
            <a:extLst>
              <a:ext uri="{FF2B5EF4-FFF2-40B4-BE49-F238E27FC236}">
                <a16:creationId xmlns:a16="http://schemas.microsoft.com/office/drawing/2014/main" id="{995FBED0-7978-829D-DAAD-90C3C1E5B37A}"/>
              </a:ext>
            </a:extLst>
          </p:cNvPr>
          <p:cNvSpPr>
            <a:spLocks noGrp="1"/>
          </p:cNvSpPr>
          <p:nvPr>
            <p:ph idx="1"/>
          </p:nvPr>
        </p:nvSpPr>
        <p:spPr>
          <a:xfrm>
            <a:off x="838202" y="1747566"/>
            <a:ext cx="7277098" cy="4351338"/>
          </a:xfrm>
        </p:spPr>
        <p:txBody>
          <a:bodyPr>
            <a:noAutofit/>
          </a:bodyPr>
          <a:lstStyle/>
          <a:p>
            <a:pPr marL="0" indent="0">
              <a:lnSpc>
                <a:spcPct val="100000"/>
              </a:lnSpc>
              <a:buNone/>
            </a:pPr>
            <a:r>
              <a:rPr lang="en-GB" sz="2000" dirty="0">
                <a:latin typeface="+mn-lt"/>
                <a:cs typeface="Segoe UI" panose="020B0502040204020203" pitchFamily="34" charset="0"/>
              </a:rPr>
              <a:t>This resource supports practitioners to make youth voice more meaningful and representative across a range of settings.</a:t>
            </a:r>
          </a:p>
          <a:p>
            <a:pPr marL="0" indent="0">
              <a:lnSpc>
                <a:spcPct val="100000"/>
              </a:lnSpc>
              <a:buNone/>
            </a:pPr>
            <a:r>
              <a:rPr lang="en-GB" sz="2000" dirty="0">
                <a:latin typeface="+mn-lt"/>
                <a:cs typeface="Segoe UI" panose="020B0502040204020203" pitchFamily="34" charset="0"/>
              </a:rPr>
              <a:t>It empowers children and young people to have their voices heard in schools, youth groups and community settings, and across local authorities and organisations. </a:t>
            </a:r>
          </a:p>
          <a:p>
            <a:pPr marL="0" indent="0">
              <a:lnSpc>
                <a:spcPct val="100000"/>
              </a:lnSpc>
              <a:buNone/>
            </a:pPr>
            <a:r>
              <a:rPr lang="en-GB" sz="2000" dirty="0">
                <a:latin typeface="+mn-lt"/>
                <a:cs typeface="Segoe UI" panose="020B0502040204020203" pitchFamily="34" charset="0"/>
              </a:rPr>
              <a:t>This resource can be used with both existing and new youth voice structures, including leadership groups, pupil councils, youth forums, champion boards and ambassador projects. </a:t>
            </a:r>
          </a:p>
          <a:p>
            <a:pPr marL="0" indent="0">
              <a:lnSpc>
                <a:spcPct val="100000"/>
              </a:lnSpc>
              <a:buNone/>
            </a:pPr>
            <a:endParaRPr lang="en-GB" sz="2000" dirty="0">
              <a:latin typeface="+mn-lt"/>
              <a:cs typeface="Segoe UI" panose="020B0502040204020203" pitchFamily="34" charset="0"/>
            </a:endParaRPr>
          </a:p>
        </p:txBody>
      </p:sp>
      <p:pic>
        <p:nvPicPr>
          <p:cNvPr id="6" name="Picture 5" descr="A drawing of five houses with the following text - to be used in Local Authorities, Schools, Organisations, Community Groups">
            <a:extLst>
              <a:ext uri="{FF2B5EF4-FFF2-40B4-BE49-F238E27FC236}">
                <a16:creationId xmlns:a16="http://schemas.microsoft.com/office/drawing/2014/main" id="{6B9CFAEF-41E3-832D-8A43-3840716EED99}"/>
              </a:ext>
            </a:extLst>
          </p:cNvPr>
          <p:cNvPicPr>
            <a:picLocks noChangeAspect="1"/>
          </p:cNvPicPr>
          <p:nvPr/>
        </p:nvPicPr>
        <p:blipFill>
          <a:blip r:embed="rId3"/>
          <a:stretch>
            <a:fillRect/>
          </a:stretch>
        </p:blipFill>
        <p:spPr>
          <a:xfrm>
            <a:off x="8634406" y="844341"/>
            <a:ext cx="3118858" cy="5169318"/>
          </a:xfrm>
          <a:prstGeom prst="rect">
            <a:avLst/>
          </a:prstGeom>
        </p:spPr>
      </p:pic>
      <p:sp>
        <p:nvSpPr>
          <p:cNvPr id="5" name="Rectangle: Rounded Corners 4">
            <a:extLst>
              <a:ext uri="{FF2B5EF4-FFF2-40B4-BE49-F238E27FC236}">
                <a16:creationId xmlns:a16="http://schemas.microsoft.com/office/drawing/2014/main" id="{9927066D-027A-4E5F-5FE0-CECF7DA77651}"/>
              </a:ext>
            </a:extLst>
          </p:cNvPr>
          <p:cNvSpPr/>
          <p:nvPr/>
        </p:nvSpPr>
        <p:spPr>
          <a:xfrm rot="21231412">
            <a:off x="295954" y="5966518"/>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For Practitioners</a:t>
            </a:r>
          </a:p>
        </p:txBody>
      </p:sp>
    </p:spTree>
    <p:extLst>
      <p:ext uri="{BB962C8B-B14F-4D97-AF65-F5344CB8AC3E}">
        <p14:creationId xmlns:p14="http://schemas.microsoft.com/office/powerpoint/2010/main" val="155703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p:txBody>
          <a:bodyPr>
            <a:noAutofit/>
          </a:bodyPr>
          <a:lstStyle/>
          <a:p>
            <a:r>
              <a:rPr lang="en-GB" sz="4000" b="1">
                <a:latin typeface="Segoe UI" panose="020B0502040204020203" pitchFamily="34" charset="0"/>
                <a:cs typeface="Segoe UI" panose="020B0502040204020203" pitchFamily="34" charset="0"/>
              </a:rPr>
              <a:t>Using this resource</a:t>
            </a:r>
          </a:p>
        </p:txBody>
      </p:sp>
      <p:sp>
        <p:nvSpPr>
          <p:cNvPr id="3" name="Content Placeholder 2">
            <a:extLst>
              <a:ext uri="{FF2B5EF4-FFF2-40B4-BE49-F238E27FC236}">
                <a16:creationId xmlns:a16="http://schemas.microsoft.com/office/drawing/2014/main" id="{A6743017-E4A5-F599-8579-A64D0CDB7877}"/>
              </a:ext>
            </a:extLst>
          </p:cNvPr>
          <p:cNvSpPr>
            <a:spLocks noGrp="1"/>
          </p:cNvSpPr>
          <p:nvPr>
            <p:ph idx="1"/>
          </p:nvPr>
        </p:nvSpPr>
        <p:spPr>
          <a:xfrm>
            <a:off x="838201" y="1690688"/>
            <a:ext cx="7860029" cy="4351338"/>
          </a:xfrm>
        </p:spPr>
        <p:txBody>
          <a:bodyPr>
            <a:noAutofit/>
          </a:bodyPr>
          <a:lstStyle/>
          <a:p>
            <a:pPr marL="0" indent="0">
              <a:lnSpc>
                <a:spcPct val="100000"/>
              </a:lnSpc>
              <a:buNone/>
            </a:pPr>
            <a:r>
              <a:rPr lang="en-GB" sz="2000" dirty="0">
                <a:latin typeface="Segoe UI" panose="020B0502040204020203" pitchFamily="34" charset="0"/>
                <a:cs typeface="Segoe UI" panose="020B0502040204020203" pitchFamily="34" charset="0"/>
              </a:rPr>
              <a:t>Practitioners can adapt this resource as required, as some slides may not suit all groups. </a:t>
            </a:r>
            <a:r>
              <a:rPr lang="en-GB" sz="2000" b="1" dirty="0">
                <a:latin typeface="Segoe UI" panose="020B0502040204020203" pitchFamily="34" charset="0"/>
                <a:cs typeface="Segoe UI" panose="020B0502040204020203" pitchFamily="34" charset="0"/>
              </a:rPr>
              <a:t>Facilitator guidance and activity notes are included in the notes section of each slide. </a:t>
            </a:r>
          </a:p>
          <a:p>
            <a:pPr marL="0" indent="0">
              <a:lnSpc>
                <a:spcPct val="100000"/>
              </a:lnSpc>
              <a:buNone/>
            </a:pPr>
            <a:r>
              <a:rPr lang="en-GB" sz="2000" dirty="0">
                <a:latin typeface="Segoe UI" panose="020B0502040204020203" pitchFamily="34" charset="0"/>
                <a:cs typeface="Segoe UI" panose="020B0502040204020203" pitchFamily="34" charset="0"/>
              </a:rPr>
              <a:t>This resource supports children and young people to learn about youth voice and children's rights then undertake peer research on any theme. </a:t>
            </a:r>
          </a:p>
          <a:p>
            <a:pPr marL="0" indent="0">
              <a:lnSpc>
                <a:spcPct val="100000"/>
              </a:lnSpc>
              <a:buNone/>
            </a:pPr>
            <a:r>
              <a:rPr lang="en-GB" sz="2000" dirty="0">
                <a:latin typeface="Segoe UI" panose="020B0502040204020203" pitchFamily="34" charset="0"/>
                <a:cs typeface="Segoe UI" panose="020B0502040204020203" pitchFamily="34" charset="0"/>
              </a:rPr>
              <a:t>Themes could include learning and teaching, attendance, outdoor learning, mental health and wellbeing etc.</a:t>
            </a:r>
          </a:p>
          <a:p>
            <a:pPr marL="0" indent="0">
              <a:lnSpc>
                <a:spcPct val="100000"/>
              </a:lnSpc>
              <a:buNone/>
            </a:pPr>
            <a:r>
              <a:rPr lang="en-GB" sz="2000" dirty="0">
                <a:latin typeface="Segoe UI" panose="020B0502040204020203" pitchFamily="34" charset="0"/>
                <a:cs typeface="Segoe UI" panose="020B0502040204020203" pitchFamily="34" charset="0"/>
              </a:rPr>
              <a:t>If the theme is already chosen, please ensure children are well informed to participate fully when it comes to that part of the resource. There is additional guidance on this in the </a:t>
            </a:r>
            <a:r>
              <a:rPr lang="en-GB" sz="2000" dirty="0">
                <a:latin typeface="Segoe UI" panose="020B0502040204020203" pitchFamily="34" charset="0"/>
                <a:cs typeface="Segoe UI" panose="020B0502040204020203" pitchFamily="34" charset="0"/>
                <a:hlinkClick r:id="rId3"/>
              </a:rPr>
              <a:t>Support Materials</a:t>
            </a:r>
            <a:r>
              <a:rPr lang="en-GB" sz="2000" dirty="0">
                <a:latin typeface="Segoe UI" panose="020B0502040204020203" pitchFamily="34" charset="0"/>
                <a:cs typeface="Segoe UI" panose="020B0502040204020203" pitchFamily="34" charset="0"/>
              </a:rPr>
              <a:t>.</a:t>
            </a:r>
            <a:endParaRPr lang="en-US" sz="2000" dirty="0">
              <a:latin typeface="Segoe UI" panose="020B0502040204020203" pitchFamily="34" charset="0"/>
              <a:cs typeface="Segoe UI" panose="020B0502040204020203" pitchFamily="34" charset="0"/>
            </a:endParaRPr>
          </a:p>
        </p:txBody>
      </p:sp>
      <p:pic>
        <p:nvPicPr>
          <p:cNvPr id="6" name="Picture 5" descr="A cartoon of a person giving a thumbs up&#10;">
            <a:extLst>
              <a:ext uri="{FF2B5EF4-FFF2-40B4-BE49-F238E27FC236}">
                <a16:creationId xmlns:a16="http://schemas.microsoft.com/office/drawing/2014/main" id="{BF3802D7-AC0A-99AE-46F2-9E71EE97FC86}"/>
              </a:ext>
            </a:extLst>
          </p:cNvPr>
          <p:cNvPicPr>
            <a:picLocks noChangeAspect="1"/>
          </p:cNvPicPr>
          <p:nvPr/>
        </p:nvPicPr>
        <p:blipFill>
          <a:blip r:embed="rId4"/>
          <a:stretch>
            <a:fillRect/>
          </a:stretch>
        </p:blipFill>
        <p:spPr>
          <a:xfrm>
            <a:off x="9108885" y="1084459"/>
            <a:ext cx="2244914" cy="4689081"/>
          </a:xfrm>
          <a:prstGeom prst="rect">
            <a:avLst/>
          </a:prstGeom>
        </p:spPr>
      </p:pic>
      <p:sp>
        <p:nvSpPr>
          <p:cNvPr id="5" name="Rectangle: Rounded Corners 4">
            <a:extLst>
              <a:ext uri="{FF2B5EF4-FFF2-40B4-BE49-F238E27FC236}">
                <a16:creationId xmlns:a16="http://schemas.microsoft.com/office/drawing/2014/main" id="{131A927B-DBF7-B735-FA71-C4873A52E71D}"/>
              </a:ext>
            </a:extLst>
          </p:cNvPr>
          <p:cNvSpPr/>
          <p:nvPr/>
        </p:nvSpPr>
        <p:spPr>
          <a:xfrm rot="21231412">
            <a:off x="295954" y="5966518"/>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For Practitioners</a:t>
            </a:r>
          </a:p>
        </p:txBody>
      </p:sp>
    </p:spTree>
    <p:extLst>
      <p:ext uri="{BB962C8B-B14F-4D97-AF65-F5344CB8AC3E}">
        <p14:creationId xmlns:p14="http://schemas.microsoft.com/office/powerpoint/2010/main" val="48166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four people's faces and the text saying Consult your peers.&#10;&#10;">
            <a:extLst>
              <a:ext uri="{FF2B5EF4-FFF2-40B4-BE49-F238E27FC236}">
                <a16:creationId xmlns:a16="http://schemas.microsoft.com/office/drawing/2014/main" id="{05EBF786-BE1E-37B2-53D0-722830AF8901}"/>
              </a:ext>
            </a:extLst>
          </p:cNvPr>
          <p:cNvPicPr>
            <a:picLocks noChangeAspect="1"/>
          </p:cNvPicPr>
          <p:nvPr/>
        </p:nvPicPr>
        <p:blipFill>
          <a:blip r:embed="rId2"/>
          <a:stretch>
            <a:fillRect/>
          </a:stretch>
        </p:blipFill>
        <p:spPr>
          <a:xfrm>
            <a:off x="9486566" y="4449319"/>
            <a:ext cx="2296923" cy="1689601"/>
          </a:xfrm>
          <a:prstGeom prst="rect">
            <a:avLst/>
          </a:prstGeom>
        </p:spPr>
      </p:pic>
      <p:sp>
        <p:nvSpPr>
          <p:cNvPr id="2" name="Title 1">
            <a:extLst>
              <a:ext uri="{FF2B5EF4-FFF2-40B4-BE49-F238E27FC236}">
                <a16:creationId xmlns:a16="http://schemas.microsoft.com/office/drawing/2014/main" id="{ECFB1570-06AC-C6B1-373B-2E08880DC470}"/>
              </a:ext>
            </a:extLst>
          </p:cNvPr>
          <p:cNvSpPr>
            <a:spLocks noGrp="1"/>
          </p:cNvSpPr>
          <p:nvPr>
            <p:ph type="title"/>
          </p:nvPr>
        </p:nvSpPr>
        <p:spPr>
          <a:xfrm>
            <a:off x="838201" y="573024"/>
            <a:ext cx="7659028" cy="1117664"/>
          </a:xfrm>
        </p:spPr>
        <p:txBody>
          <a:bodyPr/>
          <a:lstStyle/>
          <a:p>
            <a:r>
              <a:rPr lang="en-GB" sz="4000" dirty="0">
                <a:latin typeface="+mn-lt"/>
              </a:rPr>
              <a:t>Principles of peer research </a:t>
            </a:r>
          </a:p>
        </p:txBody>
      </p:sp>
      <p:sp>
        <p:nvSpPr>
          <p:cNvPr id="3" name="Content Placeholder 2">
            <a:extLst>
              <a:ext uri="{FF2B5EF4-FFF2-40B4-BE49-F238E27FC236}">
                <a16:creationId xmlns:a16="http://schemas.microsoft.com/office/drawing/2014/main" id="{42EBDE10-3BC7-463A-F02F-EBF17BDC7C94}"/>
              </a:ext>
            </a:extLst>
          </p:cNvPr>
          <p:cNvSpPr>
            <a:spLocks noGrp="1"/>
          </p:cNvSpPr>
          <p:nvPr>
            <p:ph idx="1"/>
          </p:nvPr>
        </p:nvSpPr>
        <p:spPr>
          <a:xfrm>
            <a:off x="838201" y="1690688"/>
            <a:ext cx="7558667" cy="4351338"/>
          </a:xfrm>
        </p:spPr>
        <p:txBody>
          <a:bodyPr/>
          <a:lstStyle/>
          <a:p>
            <a:pPr marL="0" indent="0">
              <a:buNone/>
            </a:pPr>
            <a:r>
              <a:rPr lang="en-GB" sz="2000" kern="100" dirty="0">
                <a:effectLst/>
                <a:latin typeface="+mn-lt"/>
                <a:ea typeface="Calibri" panose="020F0502020204030204" pitchFamily="34" charset="0"/>
                <a:cs typeface="Times New Roman" panose="02020603050405020304" pitchFamily="18" charset="0"/>
              </a:rPr>
              <a:t>Peer research is used to help young people develop skills and confidence in consulting their peers, enabling them to:</a:t>
            </a:r>
          </a:p>
          <a:p>
            <a:pPr marL="0" indent="0">
              <a:buNone/>
            </a:pPr>
            <a:endParaRPr lang="en-GB" sz="2000" kern="100" dirty="0">
              <a:effectLst/>
              <a:latin typeface="+mn-lt"/>
              <a:ea typeface="Calibri" panose="020F0502020204030204" pitchFamily="34" charset="0"/>
              <a:cs typeface="Times New Roman" panose="02020603050405020304" pitchFamily="18" charset="0"/>
            </a:endParaRPr>
          </a:p>
          <a:p>
            <a:r>
              <a:rPr lang="en-GB" sz="2000" kern="100" dirty="0">
                <a:effectLst/>
                <a:latin typeface="+mn-lt"/>
                <a:ea typeface="Calibri" panose="020F0502020204030204" pitchFamily="34" charset="0"/>
                <a:cs typeface="Times New Roman" panose="02020603050405020304" pitchFamily="18" charset="0"/>
              </a:rPr>
              <a:t>Understand the importance of youth voice and children's rights</a:t>
            </a:r>
          </a:p>
          <a:p>
            <a:r>
              <a:rPr lang="en-GB" sz="2000" kern="100" dirty="0">
                <a:effectLst/>
                <a:latin typeface="+mn-lt"/>
                <a:ea typeface="Calibri" panose="020F0502020204030204" pitchFamily="34" charset="0"/>
                <a:cs typeface="Times New Roman" panose="02020603050405020304" pitchFamily="18" charset="0"/>
              </a:rPr>
              <a:t>Develop questions, conduct research and gather peer views on any theme</a:t>
            </a:r>
          </a:p>
          <a:p>
            <a:r>
              <a:rPr lang="en-GB" sz="2000" kern="100" dirty="0">
                <a:ea typeface="Calibri" panose="020F0502020204030204" pitchFamily="34" charset="0"/>
                <a:cs typeface="Times New Roman" panose="02020603050405020304" pitchFamily="18" charset="0"/>
              </a:rPr>
              <a:t>Work as a group to represent their peers</a:t>
            </a:r>
            <a:endParaRPr lang="en-GB" sz="2000" kern="100" dirty="0">
              <a:effectLst/>
              <a:latin typeface="+mn-lt"/>
              <a:ea typeface="Calibri" panose="020F0502020204030204" pitchFamily="34" charset="0"/>
              <a:cs typeface="Times New Roman" panose="02020603050405020304" pitchFamily="18" charset="0"/>
            </a:endParaRPr>
          </a:p>
          <a:p>
            <a:r>
              <a:rPr lang="en-GB" sz="2000" kern="100" dirty="0">
                <a:effectLst/>
                <a:latin typeface="+mn-lt"/>
                <a:ea typeface="Calibri" panose="020F0502020204030204" pitchFamily="34" charset="0"/>
                <a:cs typeface="Times New Roman" panose="02020603050405020304" pitchFamily="18" charset="0"/>
              </a:rPr>
              <a:t>Learn about key aspects of research including consultation, data, planning and analysis.</a:t>
            </a:r>
          </a:p>
          <a:p>
            <a:endParaRPr lang="en-GB" sz="2000" dirty="0">
              <a:latin typeface="+mn-lt"/>
            </a:endParaRPr>
          </a:p>
        </p:txBody>
      </p:sp>
      <p:pic>
        <p:nvPicPr>
          <p:cNvPr id="6" name="Picture 5" descr="A group of light bulbs with the following text - Identify a theme">
            <a:extLst>
              <a:ext uri="{FF2B5EF4-FFF2-40B4-BE49-F238E27FC236}">
                <a16:creationId xmlns:a16="http://schemas.microsoft.com/office/drawing/2014/main" id="{EA4FCACA-3E72-A946-B38F-38F417EE62B8}"/>
              </a:ext>
            </a:extLst>
          </p:cNvPr>
          <p:cNvPicPr>
            <a:picLocks noChangeAspect="1"/>
          </p:cNvPicPr>
          <p:nvPr/>
        </p:nvPicPr>
        <p:blipFill>
          <a:blip r:embed="rId3"/>
          <a:stretch>
            <a:fillRect/>
          </a:stretch>
        </p:blipFill>
        <p:spPr>
          <a:xfrm>
            <a:off x="9258958" y="2992320"/>
            <a:ext cx="2524531" cy="1347906"/>
          </a:xfrm>
          <a:prstGeom prst="rect">
            <a:avLst/>
          </a:prstGeom>
        </p:spPr>
      </p:pic>
      <p:pic>
        <p:nvPicPr>
          <p:cNvPr id="7" name="Picture 6" descr="A table with various objects and the text Article 12">
            <a:extLst>
              <a:ext uri="{FF2B5EF4-FFF2-40B4-BE49-F238E27FC236}">
                <a16:creationId xmlns:a16="http://schemas.microsoft.com/office/drawing/2014/main" id="{298E6594-C5FE-1D46-A392-365A70ED7FB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86566" y="573024"/>
            <a:ext cx="2118932" cy="2419296"/>
          </a:xfrm>
          <a:prstGeom prst="rect">
            <a:avLst/>
          </a:prstGeom>
        </p:spPr>
      </p:pic>
      <p:sp>
        <p:nvSpPr>
          <p:cNvPr id="5" name="Rectangle: Rounded Corners 4">
            <a:extLst>
              <a:ext uri="{FF2B5EF4-FFF2-40B4-BE49-F238E27FC236}">
                <a16:creationId xmlns:a16="http://schemas.microsoft.com/office/drawing/2014/main" id="{1AA80F4F-D8CE-5DF2-9737-7422AB523816}"/>
              </a:ext>
            </a:extLst>
          </p:cNvPr>
          <p:cNvSpPr/>
          <p:nvPr/>
        </p:nvSpPr>
        <p:spPr>
          <a:xfrm rot="21231412">
            <a:off x="295954" y="5966518"/>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For Practitioners</a:t>
            </a:r>
          </a:p>
        </p:txBody>
      </p:sp>
    </p:spTree>
    <p:extLst>
      <p:ext uri="{BB962C8B-B14F-4D97-AF65-F5344CB8AC3E}">
        <p14:creationId xmlns:p14="http://schemas.microsoft.com/office/powerpoint/2010/main" val="231315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hildren and Young People's Commissioner Scotland - Health and Social ...">
            <a:extLst>
              <a:ext uri="{FF2B5EF4-FFF2-40B4-BE49-F238E27FC236}">
                <a16:creationId xmlns:a16="http://schemas.microsoft.com/office/drawing/2014/main" id="{876AF17C-4F60-949C-7503-950985985F1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0146" y="3783759"/>
            <a:ext cx="1846385" cy="1846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descr="A diagram with the 7 Golden Rules of Participation - &#10;Understand my rights&#10;A chance to be involved&#10;Remember it’s my choice&#10;Value me&#10;Support me&#10;Work together&#10;Keep in touch">
            <a:extLst>
              <a:ext uri="{FF2B5EF4-FFF2-40B4-BE49-F238E27FC236}">
                <a16:creationId xmlns:a16="http://schemas.microsoft.com/office/drawing/2014/main" id="{A30358D2-5DCB-4292-D4F7-B497492C3A22}"/>
              </a:ext>
            </a:extLst>
          </p:cNvPr>
          <p:cNvGraphicFramePr>
            <a:graphicFrameLocks noGrp="1"/>
          </p:cNvGraphicFramePr>
          <p:nvPr>
            <p:ph idx="1"/>
            <p:extLst>
              <p:ext uri="{D42A27DB-BD31-4B8C-83A1-F6EECF244321}">
                <p14:modId xmlns:p14="http://schemas.microsoft.com/office/powerpoint/2010/main" val="4283284933"/>
              </p:ext>
            </p:extLst>
          </p:nvPr>
        </p:nvGraphicFramePr>
        <p:xfrm>
          <a:off x="3707537" y="846477"/>
          <a:ext cx="8792980" cy="5431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5">
            <a:extLst>
              <a:ext uri="{FF2B5EF4-FFF2-40B4-BE49-F238E27FC236}">
                <a16:creationId xmlns:a16="http://schemas.microsoft.com/office/drawing/2014/main" id="{3588B12E-2FA2-CDA8-37C3-FA9E4133781E}"/>
              </a:ext>
            </a:extLst>
          </p:cNvPr>
          <p:cNvSpPr>
            <a:spLocks noGrp="1"/>
          </p:cNvSpPr>
          <p:nvPr>
            <p:ph type="title"/>
          </p:nvPr>
        </p:nvSpPr>
        <p:spPr>
          <a:xfrm>
            <a:off x="7024712" y="2955941"/>
            <a:ext cx="2158630" cy="473059"/>
          </a:xfrm>
        </p:spPr>
        <p:txBody>
          <a:bodyPr>
            <a:noAutofit/>
          </a:bodyPr>
          <a:lstStyle/>
          <a:p>
            <a:pPr algn="ctr"/>
            <a:r>
              <a:rPr lang="en-GB" sz="2400" b="1">
                <a:latin typeface="+mn-lt"/>
              </a:rPr>
              <a:t>7 Golden Rules</a:t>
            </a:r>
            <a:br>
              <a:rPr lang="en-GB" sz="2400" b="1">
                <a:latin typeface="+mn-lt"/>
              </a:rPr>
            </a:br>
            <a:r>
              <a:rPr lang="en-GB" sz="2400" b="1">
                <a:latin typeface="+mn-lt"/>
              </a:rPr>
              <a:t>for Participation</a:t>
            </a:r>
          </a:p>
        </p:txBody>
      </p:sp>
      <p:sp>
        <p:nvSpPr>
          <p:cNvPr id="6" name="TextBox 5">
            <a:extLst>
              <a:ext uri="{FF2B5EF4-FFF2-40B4-BE49-F238E27FC236}">
                <a16:creationId xmlns:a16="http://schemas.microsoft.com/office/drawing/2014/main" id="{C662F411-0643-5418-4EC6-B97037C52D16}"/>
              </a:ext>
            </a:extLst>
          </p:cNvPr>
          <p:cNvSpPr txBox="1"/>
          <p:nvPr/>
        </p:nvSpPr>
        <p:spPr>
          <a:xfrm>
            <a:off x="555107" y="1499442"/>
            <a:ext cx="3422849" cy="2554545"/>
          </a:xfrm>
          <a:prstGeom prst="rect">
            <a:avLst/>
          </a:prstGeom>
          <a:noFill/>
        </p:spPr>
        <p:txBody>
          <a:bodyPr wrap="square" rtlCol="0">
            <a:spAutoFit/>
          </a:bodyPr>
          <a:lstStyle/>
          <a:p>
            <a:r>
              <a:rPr lang="en-GB" sz="2000" dirty="0"/>
              <a:t>This resource is underpinned by the 7 Golden Rules of Participation from the Children’s Commissioner.</a:t>
            </a:r>
          </a:p>
          <a:p>
            <a:endParaRPr lang="en-GB" sz="2000" dirty="0"/>
          </a:p>
          <a:p>
            <a:r>
              <a:rPr lang="en-GB" sz="2000" dirty="0"/>
              <a:t>Find out more about the 7 Golden Rules here: </a:t>
            </a:r>
          </a:p>
          <a:p>
            <a:r>
              <a:rPr lang="en-GB" sz="2000" dirty="0">
                <a:solidFill>
                  <a:schemeClr val="tx2">
                    <a:lumMod val="75000"/>
                    <a:lumOff val="25000"/>
                  </a:schemeClr>
                </a:solidFill>
                <a:hlinkClick r:id="rId9">
                  <a:extLst>
                    <a:ext uri="{A12FA001-AC4F-418D-AE19-62706E023703}">
                      <ahyp:hlinkClr xmlns:ahyp="http://schemas.microsoft.com/office/drawing/2018/hyperlinkcolor" val="tx"/>
                    </a:ext>
                  </a:extLst>
                </a:hlinkClick>
              </a:rPr>
              <a:t>7 Golden Rules</a:t>
            </a:r>
            <a:endParaRPr lang="en-GB" sz="2000" dirty="0">
              <a:solidFill>
                <a:schemeClr val="tx2">
                  <a:lumMod val="75000"/>
                  <a:lumOff val="25000"/>
                </a:schemeClr>
              </a:solidFill>
            </a:endParaRPr>
          </a:p>
        </p:txBody>
      </p:sp>
      <p:sp>
        <p:nvSpPr>
          <p:cNvPr id="8" name="Title 1">
            <a:extLst>
              <a:ext uri="{FF2B5EF4-FFF2-40B4-BE49-F238E27FC236}">
                <a16:creationId xmlns:a16="http://schemas.microsoft.com/office/drawing/2014/main" id="{B925E629-0244-45CB-EB30-A4FC95179E48}"/>
              </a:ext>
            </a:extLst>
          </p:cNvPr>
          <p:cNvSpPr txBox="1">
            <a:spLocks/>
          </p:cNvSpPr>
          <p:nvPr/>
        </p:nvSpPr>
        <p:spPr>
          <a:xfrm>
            <a:off x="994915" y="579864"/>
            <a:ext cx="4843272" cy="11176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tx1"/>
                </a:solidFill>
                <a:latin typeface="Century Gothic" panose="020B0502020202020204" pitchFamily="34" charset="0"/>
                <a:ea typeface="+mj-ea"/>
                <a:cs typeface="+mj-cs"/>
              </a:defRPr>
            </a:lvl1pPr>
          </a:lstStyle>
          <a:p>
            <a:r>
              <a:rPr lang="en-GB" sz="4000">
                <a:latin typeface="+mn-lt"/>
                <a:cs typeface="Segoe UI" panose="020B0502040204020203" pitchFamily="34" charset="0"/>
              </a:rPr>
              <a:t>7 Golden Rules</a:t>
            </a:r>
          </a:p>
        </p:txBody>
      </p:sp>
      <p:sp>
        <p:nvSpPr>
          <p:cNvPr id="3" name="Rectangle: Rounded Corners 2">
            <a:extLst>
              <a:ext uri="{FF2B5EF4-FFF2-40B4-BE49-F238E27FC236}">
                <a16:creationId xmlns:a16="http://schemas.microsoft.com/office/drawing/2014/main" id="{B3AC1C8C-F35C-0C1F-FC14-3C173068D7BC}"/>
              </a:ext>
            </a:extLst>
          </p:cNvPr>
          <p:cNvSpPr/>
          <p:nvPr/>
        </p:nvSpPr>
        <p:spPr>
          <a:xfrm rot="21231412">
            <a:off x="295954" y="5966518"/>
            <a:ext cx="1809750" cy="580536"/>
          </a:xfrm>
          <a:prstGeom prst="roundRect">
            <a:avLst/>
          </a:prstGeom>
          <a:solidFill>
            <a:srgbClr val="FFFF00"/>
          </a:solidFill>
          <a:ln w="508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rPr>
              <a:t>For Practitioners</a:t>
            </a:r>
          </a:p>
        </p:txBody>
      </p:sp>
    </p:spTree>
    <p:extLst>
      <p:ext uri="{BB962C8B-B14F-4D97-AF65-F5344CB8AC3E}">
        <p14:creationId xmlns:p14="http://schemas.microsoft.com/office/powerpoint/2010/main" val="323076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37C14-45A6-5B0A-2A03-A6C60F41FED6}"/>
              </a:ext>
              <a:ext uri="{C183D7F6-B498-43B3-948B-1728B52AA6E4}">
                <adec:decorative xmlns:adec="http://schemas.microsoft.com/office/drawing/2017/decorative" val="1"/>
              </a:ext>
            </a:extLst>
          </p:cNvPr>
          <p:cNvSpPr/>
          <p:nvPr/>
        </p:nvSpPr>
        <p:spPr>
          <a:xfrm>
            <a:off x="937390" y="441751"/>
            <a:ext cx="10317219" cy="5656769"/>
          </a:xfrm>
          <a:prstGeom prst="rect">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C9040A-59DA-493D-00C0-735781C90A97}"/>
              </a:ext>
            </a:extLst>
          </p:cNvPr>
          <p:cNvSpPr>
            <a:spLocks noGrp="1"/>
          </p:cNvSpPr>
          <p:nvPr>
            <p:ph type="title"/>
          </p:nvPr>
        </p:nvSpPr>
        <p:spPr>
          <a:xfrm>
            <a:off x="1183889" y="759480"/>
            <a:ext cx="9543584" cy="1117664"/>
          </a:xfrm>
        </p:spPr>
        <p:txBody>
          <a:bodyPr>
            <a:noAutofit/>
          </a:bodyPr>
          <a:lstStyle/>
          <a:p>
            <a:r>
              <a:rPr lang="en-GB" sz="5200" b="1">
                <a:latin typeface="Segoe UI" panose="020B0502040204020203" pitchFamily="34" charset="0"/>
                <a:cs typeface="Segoe UI" panose="020B0502040204020203" pitchFamily="34" charset="0"/>
              </a:rPr>
              <a:t>Contents - Part 1</a:t>
            </a:r>
          </a:p>
        </p:txBody>
      </p:sp>
      <p:sp>
        <p:nvSpPr>
          <p:cNvPr id="4" name="Content Placeholder 3">
            <a:extLst>
              <a:ext uri="{FF2B5EF4-FFF2-40B4-BE49-F238E27FC236}">
                <a16:creationId xmlns:a16="http://schemas.microsoft.com/office/drawing/2014/main" id="{960A539F-3936-F3D7-3C91-0DD954232183}"/>
              </a:ext>
            </a:extLst>
          </p:cNvPr>
          <p:cNvSpPr>
            <a:spLocks noGrp="1"/>
          </p:cNvSpPr>
          <p:nvPr>
            <p:ph idx="1"/>
          </p:nvPr>
        </p:nvSpPr>
        <p:spPr>
          <a:xfrm>
            <a:off x="1183889" y="1751682"/>
            <a:ext cx="7389956" cy="4346838"/>
          </a:xfrm>
        </p:spPr>
        <p:txBody>
          <a:bodyPr>
            <a:normAutofit/>
          </a:bodyPr>
          <a:lstStyle/>
          <a:p>
            <a:pPr>
              <a:lnSpc>
                <a:spcPct val="110000"/>
              </a:lnSpc>
            </a:pPr>
            <a:r>
              <a:rPr lang="en-GB" sz="2000" b="1">
                <a:latin typeface="Segoe UI" panose="020B0502040204020203" pitchFamily="34" charset="0"/>
                <a:cs typeface="Segoe UI" panose="020B0502040204020203" pitchFamily="34" charset="0"/>
              </a:rPr>
              <a:t>Section 1 – </a:t>
            </a:r>
            <a:r>
              <a:rPr lang="en-GB" sz="2000">
                <a:latin typeface="Segoe UI" panose="020B0502040204020203" pitchFamily="34" charset="0"/>
                <a:cs typeface="Segoe UI" panose="020B0502040204020203" pitchFamily="34" charset="0"/>
              </a:rPr>
              <a:t>Understanding Youth Voice</a:t>
            </a:r>
          </a:p>
          <a:p>
            <a:pPr>
              <a:lnSpc>
                <a:spcPct val="110000"/>
              </a:lnSpc>
            </a:pPr>
            <a:r>
              <a:rPr lang="en-GB" sz="2000" b="1">
                <a:latin typeface="Segoe UI" panose="020B0502040204020203" pitchFamily="34" charset="0"/>
                <a:cs typeface="Segoe UI" panose="020B0502040204020203" pitchFamily="34" charset="0"/>
              </a:rPr>
              <a:t>Section 2 – </a:t>
            </a:r>
            <a:r>
              <a:rPr lang="en-GB" sz="2000">
                <a:latin typeface="Segoe UI" panose="020B0502040204020203" pitchFamily="34" charset="0"/>
                <a:cs typeface="Segoe UI" panose="020B0502040204020203" pitchFamily="34" charset="0"/>
              </a:rPr>
              <a:t>Children’s Rights </a:t>
            </a:r>
          </a:p>
          <a:p>
            <a:pPr>
              <a:lnSpc>
                <a:spcPct val="110000"/>
              </a:lnSpc>
            </a:pPr>
            <a:r>
              <a:rPr lang="en-GB" sz="2000" b="1">
                <a:latin typeface="Segoe UI" panose="020B0502040204020203" pitchFamily="34" charset="0"/>
                <a:cs typeface="Segoe UI" panose="020B0502040204020203" pitchFamily="34" charset="0"/>
              </a:rPr>
              <a:t>Section 3 – </a:t>
            </a:r>
            <a:r>
              <a:rPr lang="en-GB" sz="2000">
                <a:latin typeface="Segoe UI" panose="020B0502040204020203" pitchFamily="34" charset="0"/>
                <a:cs typeface="Segoe UI" panose="020B0502040204020203" pitchFamily="34" charset="0"/>
              </a:rPr>
              <a:t>Working as a Team and becoming Researchers</a:t>
            </a:r>
          </a:p>
          <a:p>
            <a:pPr>
              <a:lnSpc>
                <a:spcPct val="110000"/>
              </a:lnSpc>
            </a:pPr>
            <a:endParaRPr lang="en-GB" sz="2000">
              <a:latin typeface="Segoe UI" panose="020B0502040204020203" pitchFamily="34" charset="0"/>
              <a:cs typeface="Segoe UI" panose="020B0502040204020203" pitchFamily="34" charset="0"/>
            </a:endParaRPr>
          </a:p>
          <a:p>
            <a:pPr marL="0" indent="0">
              <a:lnSpc>
                <a:spcPct val="110000"/>
              </a:lnSpc>
              <a:buNone/>
            </a:pPr>
            <a:r>
              <a:rPr lang="en-GB" b="1" u="sng">
                <a:latin typeface="Segoe UI" panose="020B0502040204020203" pitchFamily="34" charset="0"/>
                <a:cs typeface="Segoe UI" panose="020B0502040204020203" pitchFamily="34" charset="0"/>
              </a:rPr>
              <a:t>Part 2 (powerpoint 2)</a:t>
            </a:r>
          </a:p>
          <a:p>
            <a:pPr>
              <a:lnSpc>
                <a:spcPct val="110000"/>
              </a:lnSpc>
            </a:pPr>
            <a:r>
              <a:rPr lang="en-GB" sz="2000" b="1">
                <a:latin typeface="Segoe UI" panose="020B0502040204020203" pitchFamily="34" charset="0"/>
                <a:cs typeface="Segoe UI" panose="020B0502040204020203" pitchFamily="34" charset="0"/>
              </a:rPr>
              <a:t>Section 4 –</a:t>
            </a:r>
            <a:r>
              <a:rPr lang="en-GB" sz="2000">
                <a:latin typeface="Segoe UI" panose="020B0502040204020203" pitchFamily="34" charset="0"/>
                <a:cs typeface="Segoe UI" panose="020B0502040204020203" pitchFamily="34" charset="0"/>
              </a:rPr>
              <a:t> Identifying a Theme and Research Tools</a:t>
            </a:r>
          </a:p>
          <a:p>
            <a:pPr>
              <a:lnSpc>
                <a:spcPct val="110000"/>
              </a:lnSpc>
            </a:pPr>
            <a:r>
              <a:rPr lang="en-GB" sz="2000" b="1">
                <a:latin typeface="Segoe UI" panose="020B0502040204020203" pitchFamily="34" charset="0"/>
                <a:cs typeface="Segoe UI" panose="020B0502040204020203" pitchFamily="34" charset="0"/>
              </a:rPr>
              <a:t>Section 5 – </a:t>
            </a:r>
            <a:r>
              <a:rPr lang="en-GB" sz="2000">
                <a:latin typeface="Segoe UI" panose="020B0502040204020203" pitchFamily="34" charset="0"/>
                <a:cs typeface="Segoe UI" panose="020B0502040204020203" pitchFamily="34" charset="0"/>
              </a:rPr>
              <a:t>Undertaking Research </a:t>
            </a:r>
          </a:p>
          <a:p>
            <a:pPr>
              <a:lnSpc>
                <a:spcPct val="110000"/>
              </a:lnSpc>
            </a:pPr>
            <a:r>
              <a:rPr lang="en-GB" sz="2000" b="1">
                <a:latin typeface="Segoe UI" panose="020B0502040204020203" pitchFamily="34" charset="0"/>
                <a:cs typeface="Segoe UI" panose="020B0502040204020203" pitchFamily="34" charset="0"/>
              </a:rPr>
              <a:t>Section 6 – </a:t>
            </a:r>
            <a:r>
              <a:rPr lang="en-GB" sz="2000">
                <a:latin typeface="Segoe UI" panose="020B0502040204020203" pitchFamily="34" charset="0"/>
                <a:cs typeface="Segoe UI" panose="020B0502040204020203" pitchFamily="34" charset="0"/>
              </a:rPr>
              <a:t>Analysing results and Next steps</a:t>
            </a:r>
          </a:p>
        </p:txBody>
      </p:sp>
      <p:pic>
        <p:nvPicPr>
          <p:cNvPr id="6" name="Picture 5" descr="A cartoon of a megaphone and a sign with the text UNCRC">
            <a:extLst>
              <a:ext uri="{FF2B5EF4-FFF2-40B4-BE49-F238E27FC236}">
                <a16:creationId xmlns:a16="http://schemas.microsoft.com/office/drawing/2014/main" id="{B9488526-DF9D-4A11-A497-4AD6E5F88FA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060080" y="3108960"/>
            <a:ext cx="2948031" cy="2632660"/>
          </a:xfrm>
          <a:prstGeom prst="rect">
            <a:avLst/>
          </a:prstGeom>
        </p:spPr>
      </p:pic>
    </p:spTree>
    <p:extLst>
      <p:ext uri="{BB962C8B-B14F-4D97-AF65-F5344CB8AC3E}">
        <p14:creationId xmlns:p14="http://schemas.microsoft.com/office/powerpoint/2010/main" val="547828958"/>
      </p:ext>
    </p:extLst>
  </p:cSld>
  <p:clrMapOvr>
    <a:masterClrMapping/>
  </p:clrMapOvr>
</p:sld>
</file>

<file path=ppt/theme/theme1.xml><?xml version="1.0" encoding="utf-8"?>
<a:theme xmlns:a="http://schemas.openxmlformats.org/drawingml/2006/main" name="Office Theme">
  <a:themeElements>
    <a:clrScheme name="Ed Scot Colours">
      <a:dk1>
        <a:sysClr val="windowText" lastClr="000000"/>
      </a:dk1>
      <a:lt1>
        <a:sysClr val="window" lastClr="FFFFFF"/>
      </a:lt1>
      <a:dk2>
        <a:srgbClr val="0E2841"/>
      </a:dk2>
      <a:lt2>
        <a:srgbClr val="E8E8E8"/>
      </a:lt2>
      <a:accent1>
        <a:srgbClr val="009BAA"/>
      </a:accent1>
      <a:accent2>
        <a:srgbClr val="B2D235"/>
      </a:accent2>
      <a:accent3>
        <a:srgbClr val="00985F"/>
      </a:accent3>
      <a:accent4>
        <a:srgbClr val="64A0C8"/>
      </a:accent4>
      <a:accent5>
        <a:srgbClr val="C21DAC"/>
      </a:accent5>
      <a:accent6>
        <a:srgbClr val="E00034"/>
      </a:accent6>
      <a:hlink>
        <a:srgbClr val="FF7900"/>
      </a:hlink>
      <a:folHlink>
        <a:srgbClr val="FDC82F"/>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6e86319-6d84-4afe-998d-9daa1ae1b44d" xsi:nil="true"/>
    <lcf76f155ced4ddcb4097134ff3c332f xmlns="6836dd4e-1979-4a2d-afd5-433994e82fc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4BB5C1405E3E4D91E494E87767BB7A" ma:contentTypeVersion="16" ma:contentTypeDescription="Create a new document." ma:contentTypeScope="" ma:versionID="0444b692c0221dfee28af22aabecd6c6">
  <xsd:schema xmlns:xsd="http://www.w3.org/2001/XMLSchema" xmlns:xs="http://www.w3.org/2001/XMLSchema" xmlns:p="http://schemas.microsoft.com/office/2006/metadata/properties" xmlns:ns2="6836dd4e-1979-4a2d-afd5-433994e82fc4" xmlns:ns3="d6e86319-6d84-4afe-998d-9daa1ae1b44d" targetNamespace="http://schemas.microsoft.com/office/2006/metadata/properties" ma:root="true" ma:fieldsID="8b9584e6729e07c76c1b19a50fd54176" ns2:_="" ns3:_="">
    <xsd:import namespace="6836dd4e-1979-4a2d-afd5-433994e82fc4"/>
    <xsd:import namespace="d6e86319-6d84-4afe-998d-9daa1ae1b44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6dd4e-1979-4a2d-afd5-433994e82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86319-6d84-4afe-998d-9daa1ae1b44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999725-18ae-4b3b-ba5c-64123375265d}" ma:internalName="TaxCatchAll" ma:showField="CatchAllData" ma:web="d6e86319-6d84-4afe-998d-9daa1ae1b44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5A03C5-879D-43AA-B4EE-1410DA7828CA}">
  <ds:schemaRefs>
    <ds:schemaRef ds:uri="http://schemas.microsoft.com/sharepoint/v3/contenttype/forms"/>
  </ds:schemaRefs>
</ds:datastoreItem>
</file>

<file path=customXml/itemProps2.xml><?xml version="1.0" encoding="utf-8"?>
<ds:datastoreItem xmlns:ds="http://schemas.openxmlformats.org/officeDocument/2006/customXml" ds:itemID="{A8988602-50A5-43DC-A326-371D23C7E30D}">
  <ds:schemaRefs>
    <ds:schemaRef ds:uri="6836dd4e-1979-4a2d-afd5-433994e82fc4"/>
    <ds:schemaRef ds:uri="d6e86319-6d84-4afe-998d-9daa1ae1b4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84AE60-E9BD-4E0F-8D31-4B3A088C3844}">
  <ds:schemaRefs>
    <ds:schemaRef ds:uri="6836dd4e-1979-4a2d-afd5-433994e82fc4"/>
    <ds:schemaRef ds:uri="d6e86319-6d84-4afe-998d-9daa1ae1b4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94</TotalTime>
  <Words>8360</Words>
  <Application>Microsoft Office PowerPoint</Application>
  <PresentationFormat>Widescreen</PresentationFormat>
  <Paragraphs>701</Paragraphs>
  <Slides>49</Slides>
  <Notes>46</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Arial</vt:lpstr>
      <vt:lpstr>Calibri</vt:lpstr>
      <vt:lpstr>Century Gothic</vt:lpstr>
      <vt:lpstr>inherit</vt:lpstr>
      <vt:lpstr>Inter</vt:lpstr>
      <vt:lpstr>Lato</vt:lpstr>
      <vt:lpstr>Nunito</vt:lpstr>
      <vt:lpstr>Proxima Nova</vt:lpstr>
      <vt:lpstr>Roboto</vt:lpstr>
      <vt:lpstr>Roboto Regular</vt:lpstr>
      <vt:lpstr>Segoe UI</vt:lpstr>
      <vt:lpstr>Symbol</vt:lpstr>
      <vt:lpstr>Times New Roman</vt:lpstr>
      <vt:lpstr>Office Theme</vt:lpstr>
      <vt:lpstr>Empowering Youth Voices</vt:lpstr>
      <vt:lpstr>PowerPoint Presentation</vt:lpstr>
      <vt:lpstr>PowerPoint Presentation</vt:lpstr>
      <vt:lpstr>Before getting started…</vt:lpstr>
      <vt:lpstr>Purpose of this resource </vt:lpstr>
      <vt:lpstr>Using this resource</vt:lpstr>
      <vt:lpstr>Principles of peer research </vt:lpstr>
      <vt:lpstr>7 Golden Rules for Participation</vt:lpstr>
      <vt:lpstr>Contents - Part 1</vt:lpstr>
      <vt:lpstr>Section 1</vt:lpstr>
      <vt:lpstr>Youth Voice</vt:lpstr>
      <vt:lpstr>Our Learning Community  </vt:lpstr>
      <vt:lpstr>How do we make sure Youth Voice is done correctly? </vt:lpstr>
      <vt:lpstr>Forth Valley and West Lothian Youth Voice Charter</vt:lpstr>
      <vt:lpstr>Our Youth Voice Charter</vt:lpstr>
      <vt:lpstr>Having our voice heard</vt:lpstr>
      <vt:lpstr>Dear Decision Makers Video…</vt:lpstr>
      <vt:lpstr>Where voice makes a difference</vt:lpstr>
      <vt:lpstr>Further Resources for Section 1</vt:lpstr>
      <vt:lpstr>Section 2   Children's Rights</vt:lpstr>
      <vt:lpstr>Children’s Rights</vt:lpstr>
      <vt:lpstr>Children’s Rights</vt:lpstr>
      <vt:lpstr>Children’s Rights</vt:lpstr>
      <vt:lpstr>Why are rights important?</vt:lpstr>
      <vt:lpstr>Focus on Article 12</vt:lpstr>
      <vt:lpstr>Children’s Rights</vt:lpstr>
      <vt:lpstr>Children and Young People’s Views on Education </vt:lpstr>
      <vt:lpstr>Children and Young People’s Views on Education </vt:lpstr>
      <vt:lpstr>Children's Rights: what (not) to do </vt:lpstr>
      <vt:lpstr>Further Resources for Section 2</vt:lpstr>
      <vt:lpstr>Section 3   Working as a team and becoming researchers! </vt:lpstr>
      <vt:lpstr>Count Up!</vt:lpstr>
      <vt:lpstr>Would you rather?</vt:lpstr>
      <vt:lpstr>Open Fist Activity</vt:lpstr>
      <vt:lpstr>What makes a good team?</vt:lpstr>
      <vt:lpstr>Recycle Towers</vt:lpstr>
      <vt:lpstr>Additional Icebreakers</vt:lpstr>
      <vt:lpstr>Creating a team plan</vt:lpstr>
      <vt:lpstr>Becoming Researchers</vt:lpstr>
      <vt:lpstr>What is respect? </vt:lpstr>
      <vt:lpstr>What is respect? </vt:lpstr>
      <vt:lpstr>Being a respectful researcher</vt:lpstr>
      <vt:lpstr>Trust in research</vt:lpstr>
      <vt:lpstr>Trust in research</vt:lpstr>
      <vt:lpstr>Group Circles  Trust Activity</vt:lpstr>
      <vt:lpstr>The Marble Jar of Trust </vt:lpstr>
      <vt:lpstr>Characteristics of a researcher </vt:lpstr>
      <vt:lpstr>Me as a researcher? </vt:lpstr>
      <vt:lpstr>Finished this section?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Voice</dc:title>
  <dc:creator>Julie Beckett</dc:creator>
  <cp:lastModifiedBy>Jamie Dungavell</cp:lastModifiedBy>
  <cp:revision>1</cp:revision>
  <dcterms:created xsi:type="dcterms:W3CDTF">2023-05-15T07:11:23Z</dcterms:created>
  <dcterms:modified xsi:type="dcterms:W3CDTF">2025-08-25T15:56:06Z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0x010100074BB5C1405E3E4D91E494E87767BB7A</vt:lpwstr>
  </property>
  <property fmtid="{D5CDD505-2E9C-101B-9397-08002B2CF9AE}" pid="3" name="MediaServiceImageTags">
    <vt:lpwstr/>
  </property>
</Properties>
</file>