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2865" r:id="rId5"/>
    <p:sldId id="2864" r:id="rId6"/>
    <p:sldId id="2863" r:id="rId7"/>
    <p:sldId id="2862" r:id="rId8"/>
    <p:sldId id="2861" r:id="rId9"/>
    <p:sldId id="2809" r:id="rId10"/>
    <p:sldId id="2815" r:id="rId11"/>
    <p:sldId id="2754" r:id="rId12"/>
    <p:sldId id="2824" r:id="rId13"/>
    <p:sldId id="2816" r:id="rId14"/>
    <p:sldId id="2813" r:id="rId15"/>
    <p:sldId id="2821" r:id="rId16"/>
    <p:sldId id="2860" r:id="rId17"/>
    <p:sldId id="2825" r:id="rId18"/>
    <p:sldId id="2819" r:id="rId19"/>
    <p:sldId id="2822" r:id="rId20"/>
    <p:sldId id="2817" r:id="rId21"/>
    <p:sldId id="2818" r:id="rId22"/>
    <p:sldId id="2820" r:id="rId23"/>
    <p:sldId id="2868" r:id="rId24"/>
    <p:sldId id="283" r:id="rId25"/>
    <p:sldId id="2867" r:id="rId26"/>
    <p:sldId id="2866"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B3D236"/>
    <a:srgbClr val="00ABB5"/>
    <a:srgbClr val="FAC090"/>
    <a:srgbClr val="FFFF00"/>
    <a:srgbClr val="FFFF99"/>
    <a:srgbClr val="0000FF"/>
    <a:srgbClr val="00C4C4"/>
    <a:srgbClr val="0066FF"/>
    <a:srgbClr val="D99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69C9D7-E597-4D5C-80AB-ED3C25CF040F}" v="2" dt="2023-12-05T15:24:21.8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489" autoAdjust="0"/>
  </p:normalViewPr>
  <p:slideViewPr>
    <p:cSldViewPr snapToGrid="0">
      <p:cViewPr varScale="1">
        <p:scale>
          <a:sx n="72" d="100"/>
          <a:sy n="72" d="100"/>
        </p:scale>
        <p:origin x="792"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 Foreman" userId="S::esfforeman@glow.gov.uk::fe6e61ef-6616-4964-950d-294ca90507e4" providerId="AD" clId="Web-{1EC19912-D3F5-3B88-EA36-8AA92F9E2C3B}"/>
    <pc:docChg chg="modSld">
      <pc:chgData name="Fran Foreman" userId="S::esfforeman@glow.gov.uk::fe6e61ef-6616-4964-950d-294ca90507e4" providerId="AD" clId="Web-{1EC19912-D3F5-3B88-EA36-8AA92F9E2C3B}" dt="2023-11-29T07:11:54.081" v="36" actId="1076"/>
      <pc:docMkLst>
        <pc:docMk/>
      </pc:docMkLst>
      <pc:sldChg chg="modSp">
        <pc:chgData name="Fran Foreman" userId="S::esfforeman@glow.gov.uk::fe6e61ef-6616-4964-950d-294ca90507e4" providerId="AD" clId="Web-{1EC19912-D3F5-3B88-EA36-8AA92F9E2C3B}" dt="2023-11-29T07:11:50.722" v="35" actId="1076"/>
        <pc:sldMkLst>
          <pc:docMk/>
          <pc:sldMk cId="3120566257" sldId="283"/>
        </pc:sldMkLst>
        <pc:picChg chg="mod">
          <ac:chgData name="Fran Foreman" userId="S::esfforeman@glow.gov.uk::fe6e61ef-6616-4964-950d-294ca90507e4" providerId="AD" clId="Web-{1EC19912-D3F5-3B88-EA36-8AA92F9E2C3B}" dt="2023-11-29T07:11:50.722" v="35" actId="1076"/>
          <ac:picMkLst>
            <pc:docMk/>
            <pc:sldMk cId="3120566257" sldId="283"/>
            <ac:picMk id="6" creationId="{1BDB863D-C0F7-3951-E8D4-7F863C4F7F03}"/>
          </ac:picMkLst>
        </pc:picChg>
      </pc:sldChg>
      <pc:sldChg chg="modSp">
        <pc:chgData name="Fran Foreman" userId="S::esfforeman@glow.gov.uk::fe6e61ef-6616-4964-950d-294ca90507e4" providerId="AD" clId="Web-{1EC19912-D3F5-3B88-EA36-8AA92F9E2C3B}" dt="2023-11-29T07:08:09.137" v="13" actId="14100"/>
        <pc:sldMkLst>
          <pc:docMk/>
          <pc:sldMk cId="1497334152" sldId="2754"/>
        </pc:sldMkLst>
        <pc:spChg chg="mod">
          <ac:chgData name="Fran Foreman" userId="S::esfforeman@glow.gov.uk::fe6e61ef-6616-4964-950d-294ca90507e4" providerId="AD" clId="Web-{1EC19912-D3F5-3B88-EA36-8AA92F9E2C3B}" dt="2023-11-29T07:08:09.137" v="13" actId="14100"/>
          <ac:spMkLst>
            <pc:docMk/>
            <pc:sldMk cId="1497334152" sldId="2754"/>
            <ac:spMk id="3" creationId="{00000000-0000-0000-0000-000000000000}"/>
          </ac:spMkLst>
        </pc:spChg>
        <pc:spChg chg="mod">
          <ac:chgData name="Fran Foreman" userId="S::esfforeman@glow.gov.uk::fe6e61ef-6616-4964-950d-294ca90507e4" providerId="AD" clId="Web-{1EC19912-D3F5-3B88-EA36-8AA92F9E2C3B}" dt="2023-11-29T07:08:01.262" v="12" actId="1076"/>
          <ac:spMkLst>
            <pc:docMk/>
            <pc:sldMk cId="1497334152" sldId="2754"/>
            <ac:spMk id="6" creationId="{DF96354F-8FCC-EB6E-C56B-124C317CDD88}"/>
          </ac:spMkLst>
        </pc:spChg>
        <pc:spChg chg="mod">
          <ac:chgData name="Fran Foreman" userId="S::esfforeman@glow.gov.uk::fe6e61ef-6616-4964-950d-294ca90507e4" providerId="AD" clId="Web-{1EC19912-D3F5-3B88-EA36-8AA92F9E2C3B}" dt="2023-11-29T07:07:58.090" v="11" actId="1076"/>
          <ac:spMkLst>
            <pc:docMk/>
            <pc:sldMk cId="1497334152" sldId="2754"/>
            <ac:spMk id="7" creationId="{22FDDB68-62FF-1524-3EEC-4F8A206832E5}"/>
          </ac:spMkLst>
        </pc:spChg>
      </pc:sldChg>
      <pc:sldChg chg="modSp">
        <pc:chgData name="Fran Foreman" userId="S::esfforeman@glow.gov.uk::fe6e61ef-6616-4964-950d-294ca90507e4" providerId="AD" clId="Web-{1EC19912-D3F5-3B88-EA36-8AA92F9E2C3B}" dt="2023-11-29T07:07:18.073" v="5"/>
        <pc:sldMkLst>
          <pc:docMk/>
          <pc:sldMk cId="1719597302" sldId="2809"/>
        </pc:sldMkLst>
        <pc:spChg chg="mod">
          <ac:chgData name="Fran Foreman" userId="S::esfforeman@glow.gov.uk::fe6e61ef-6616-4964-950d-294ca90507e4" providerId="AD" clId="Web-{1EC19912-D3F5-3B88-EA36-8AA92F9E2C3B}" dt="2023-11-29T07:07:12.636" v="3" actId="14100"/>
          <ac:spMkLst>
            <pc:docMk/>
            <pc:sldMk cId="1719597302" sldId="2809"/>
            <ac:spMk id="5" creationId="{8A8EE029-1C5A-1343-2198-4657D9535B41}"/>
          </ac:spMkLst>
        </pc:spChg>
        <pc:spChg chg="mod">
          <ac:chgData name="Fran Foreman" userId="S::esfforeman@glow.gov.uk::fe6e61ef-6616-4964-950d-294ca90507e4" providerId="AD" clId="Web-{1EC19912-D3F5-3B88-EA36-8AA92F9E2C3B}" dt="2023-11-29T07:07:18.073" v="5"/>
          <ac:spMkLst>
            <pc:docMk/>
            <pc:sldMk cId="1719597302" sldId="2809"/>
            <ac:spMk id="8" creationId="{E48208F8-7069-FF24-D6C8-8D0CC2198CF3}"/>
          </ac:spMkLst>
        </pc:spChg>
        <pc:picChg chg="mod">
          <ac:chgData name="Fran Foreman" userId="S::esfforeman@glow.gov.uk::fe6e61ef-6616-4964-950d-294ca90507e4" providerId="AD" clId="Web-{1EC19912-D3F5-3B88-EA36-8AA92F9E2C3B}" dt="2023-11-29T07:07:01.573" v="0" actId="1076"/>
          <ac:picMkLst>
            <pc:docMk/>
            <pc:sldMk cId="1719597302" sldId="2809"/>
            <ac:picMk id="6" creationId="{1291319D-E03E-6FD8-F797-E842A1F3E53E}"/>
          </ac:picMkLst>
        </pc:picChg>
        <pc:picChg chg="mod">
          <ac:chgData name="Fran Foreman" userId="S::esfforeman@glow.gov.uk::fe6e61ef-6616-4964-950d-294ca90507e4" providerId="AD" clId="Web-{1EC19912-D3F5-3B88-EA36-8AA92F9E2C3B}" dt="2023-11-29T07:07:08.026" v="2" actId="1076"/>
          <ac:picMkLst>
            <pc:docMk/>
            <pc:sldMk cId="1719597302" sldId="2809"/>
            <ac:picMk id="7" creationId="{AEA2E1CF-101F-231D-AED9-0FDF320F910E}"/>
          </ac:picMkLst>
        </pc:picChg>
      </pc:sldChg>
      <pc:sldChg chg="modSp">
        <pc:chgData name="Fran Foreman" userId="S::esfforeman@glow.gov.uk::fe6e61ef-6616-4964-950d-294ca90507e4" providerId="AD" clId="Web-{1EC19912-D3F5-3B88-EA36-8AA92F9E2C3B}" dt="2023-11-29T07:08:39.669" v="17" actId="20577"/>
        <pc:sldMkLst>
          <pc:docMk/>
          <pc:sldMk cId="660122788" sldId="2816"/>
        </pc:sldMkLst>
        <pc:spChg chg="mod">
          <ac:chgData name="Fran Foreman" userId="S::esfforeman@glow.gov.uk::fe6e61ef-6616-4964-950d-294ca90507e4" providerId="AD" clId="Web-{1EC19912-D3F5-3B88-EA36-8AA92F9E2C3B}" dt="2023-11-29T07:08:39.669" v="17" actId="20577"/>
          <ac:spMkLst>
            <pc:docMk/>
            <pc:sldMk cId="660122788" sldId="2816"/>
            <ac:spMk id="3" creationId="{0F5CC2A1-CA04-01D3-6943-DE08E94F606B}"/>
          </ac:spMkLst>
        </pc:spChg>
      </pc:sldChg>
      <pc:sldChg chg="modSp">
        <pc:chgData name="Fran Foreman" userId="S::esfforeman@glow.gov.uk::fe6e61ef-6616-4964-950d-294ca90507e4" providerId="AD" clId="Web-{1EC19912-D3F5-3B88-EA36-8AA92F9E2C3B}" dt="2023-11-29T07:11:08.361" v="25" actId="14100"/>
        <pc:sldMkLst>
          <pc:docMk/>
          <pc:sldMk cId="2212211622" sldId="2817"/>
        </pc:sldMkLst>
        <pc:spChg chg="mod">
          <ac:chgData name="Fran Foreman" userId="S::esfforeman@glow.gov.uk::fe6e61ef-6616-4964-950d-294ca90507e4" providerId="AD" clId="Web-{1EC19912-D3F5-3B88-EA36-8AA92F9E2C3B}" dt="2023-11-29T07:10:41.141" v="22"/>
          <ac:spMkLst>
            <pc:docMk/>
            <pc:sldMk cId="2212211622" sldId="2817"/>
            <ac:spMk id="10" creationId="{E61569B9-5B3E-A55F-2D8B-5D854969F00C}"/>
          </ac:spMkLst>
        </pc:spChg>
        <pc:spChg chg="mod">
          <ac:chgData name="Fran Foreman" userId="S::esfforeman@glow.gov.uk::fe6e61ef-6616-4964-950d-294ca90507e4" providerId="AD" clId="Web-{1EC19912-D3F5-3B88-EA36-8AA92F9E2C3B}" dt="2023-11-29T07:11:08.361" v="25" actId="14100"/>
          <ac:spMkLst>
            <pc:docMk/>
            <pc:sldMk cId="2212211622" sldId="2817"/>
            <ac:spMk id="11" creationId="{BB67D40E-4AA3-E619-6CC6-F342C6258C40}"/>
          </ac:spMkLst>
        </pc:spChg>
      </pc:sldChg>
      <pc:sldChg chg="modSp">
        <pc:chgData name="Fran Foreman" userId="S::esfforeman@glow.gov.uk::fe6e61ef-6616-4964-950d-294ca90507e4" providerId="AD" clId="Web-{1EC19912-D3F5-3B88-EA36-8AA92F9E2C3B}" dt="2023-11-29T07:11:29.471" v="29" actId="1076"/>
        <pc:sldMkLst>
          <pc:docMk/>
          <pc:sldMk cId="2686961864" sldId="2818"/>
        </pc:sldMkLst>
        <pc:spChg chg="mod">
          <ac:chgData name="Fran Foreman" userId="S::esfforeman@glow.gov.uk::fe6e61ef-6616-4964-950d-294ca90507e4" providerId="AD" clId="Web-{1EC19912-D3F5-3B88-EA36-8AA92F9E2C3B}" dt="2023-11-29T07:11:26.018" v="28" actId="1076"/>
          <ac:spMkLst>
            <pc:docMk/>
            <pc:sldMk cId="2686961864" sldId="2818"/>
            <ac:spMk id="3" creationId="{0F5CC2A1-CA04-01D3-6943-DE08E94F606B}"/>
          </ac:spMkLst>
        </pc:spChg>
        <pc:picChg chg="mod">
          <ac:chgData name="Fran Foreman" userId="S::esfforeman@glow.gov.uk::fe6e61ef-6616-4964-950d-294ca90507e4" providerId="AD" clId="Web-{1EC19912-D3F5-3B88-EA36-8AA92F9E2C3B}" dt="2023-11-29T07:11:29.471" v="29" actId="1076"/>
          <ac:picMkLst>
            <pc:docMk/>
            <pc:sldMk cId="2686961864" sldId="2818"/>
            <ac:picMk id="7" creationId="{9CC73FCA-C031-A636-819E-76022FAE1F0C}"/>
          </ac:picMkLst>
        </pc:picChg>
      </pc:sldChg>
      <pc:sldChg chg="modSp">
        <pc:chgData name="Fran Foreman" userId="S::esfforeman@glow.gov.uk::fe6e61ef-6616-4964-950d-294ca90507e4" providerId="AD" clId="Web-{1EC19912-D3F5-3B88-EA36-8AA92F9E2C3B}" dt="2023-11-29T07:11:38.456" v="32" actId="1076"/>
        <pc:sldMkLst>
          <pc:docMk/>
          <pc:sldMk cId="372224436" sldId="2820"/>
        </pc:sldMkLst>
        <pc:picChg chg="mod">
          <ac:chgData name="Fran Foreman" userId="S::esfforeman@glow.gov.uk::fe6e61ef-6616-4964-950d-294ca90507e4" providerId="AD" clId="Web-{1EC19912-D3F5-3B88-EA36-8AA92F9E2C3B}" dt="2023-11-29T07:11:38.456" v="32" actId="1076"/>
          <ac:picMkLst>
            <pc:docMk/>
            <pc:sldMk cId="372224436" sldId="2820"/>
            <ac:picMk id="6" creationId="{9D0CB636-E3C9-097D-84C2-955E598F090F}"/>
          </ac:picMkLst>
        </pc:picChg>
        <pc:picChg chg="mod">
          <ac:chgData name="Fran Foreman" userId="S::esfforeman@glow.gov.uk::fe6e61ef-6616-4964-950d-294ca90507e4" providerId="AD" clId="Web-{1EC19912-D3F5-3B88-EA36-8AA92F9E2C3B}" dt="2023-11-29T07:11:33.377" v="30" actId="1076"/>
          <ac:picMkLst>
            <pc:docMk/>
            <pc:sldMk cId="372224436" sldId="2820"/>
            <ac:picMk id="7" creationId="{A95153EB-8006-39E0-84F8-5C0D2EA3EBCF}"/>
          </ac:picMkLst>
        </pc:picChg>
      </pc:sldChg>
      <pc:sldChg chg="modSp">
        <pc:chgData name="Fran Foreman" userId="S::esfforeman@glow.gov.uk::fe6e61ef-6616-4964-950d-294ca90507e4" providerId="AD" clId="Web-{1EC19912-D3F5-3B88-EA36-8AA92F9E2C3B}" dt="2023-11-29T07:10:18.797" v="19" actId="1076"/>
        <pc:sldMkLst>
          <pc:docMk/>
          <pc:sldMk cId="748532366" sldId="2822"/>
        </pc:sldMkLst>
        <pc:spChg chg="mod">
          <ac:chgData name="Fran Foreman" userId="S::esfforeman@glow.gov.uk::fe6e61ef-6616-4964-950d-294ca90507e4" providerId="AD" clId="Web-{1EC19912-D3F5-3B88-EA36-8AA92F9E2C3B}" dt="2023-11-29T07:10:18.797" v="19" actId="1076"/>
          <ac:spMkLst>
            <pc:docMk/>
            <pc:sldMk cId="748532366" sldId="2822"/>
            <ac:spMk id="5" creationId="{9858CA91-7BC5-859E-EE90-9E08BED5C480}"/>
          </ac:spMkLst>
        </pc:spChg>
      </pc:sldChg>
      <pc:sldChg chg="modSp">
        <pc:chgData name="Fran Foreman" userId="S::esfforeman@glow.gov.uk::fe6e61ef-6616-4964-950d-294ca90507e4" providerId="AD" clId="Web-{1EC19912-D3F5-3B88-EA36-8AA92F9E2C3B}" dt="2023-11-29T07:08:15.825" v="14" actId="20577"/>
        <pc:sldMkLst>
          <pc:docMk/>
          <pc:sldMk cId="10737469" sldId="2824"/>
        </pc:sldMkLst>
        <pc:spChg chg="mod">
          <ac:chgData name="Fran Foreman" userId="S::esfforeman@glow.gov.uk::fe6e61ef-6616-4964-950d-294ca90507e4" providerId="AD" clId="Web-{1EC19912-D3F5-3B88-EA36-8AA92F9E2C3B}" dt="2023-11-29T07:08:15.825" v="14" actId="20577"/>
          <ac:spMkLst>
            <pc:docMk/>
            <pc:sldMk cId="10737469" sldId="2824"/>
            <ac:spMk id="3" creationId="{4968492B-9526-6DEB-F209-F5FC32A3679F}"/>
          </ac:spMkLst>
        </pc:spChg>
      </pc:sldChg>
      <pc:sldChg chg="modSp">
        <pc:chgData name="Fran Foreman" userId="S::esfforeman@glow.gov.uk::fe6e61ef-6616-4964-950d-294ca90507e4" providerId="AD" clId="Web-{1EC19912-D3F5-3B88-EA36-8AA92F9E2C3B}" dt="2023-11-29T07:08:57.576" v="18" actId="20577"/>
        <pc:sldMkLst>
          <pc:docMk/>
          <pc:sldMk cId="906277920" sldId="2860"/>
        </pc:sldMkLst>
        <pc:spChg chg="mod">
          <ac:chgData name="Fran Foreman" userId="S::esfforeman@glow.gov.uk::fe6e61ef-6616-4964-950d-294ca90507e4" providerId="AD" clId="Web-{1EC19912-D3F5-3B88-EA36-8AA92F9E2C3B}" dt="2023-11-29T07:08:57.576" v="18" actId="20577"/>
          <ac:spMkLst>
            <pc:docMk/>
            <pc:sldMk cId="906277920" sldId="2860"/>
            <ac:spMk id="3" creationId="{E0784E75-1319-ABA3-5D85-A76A53487C05}"/>
          </ac:spMkLst>
        </pc:spChg>
      </pc:sldChg>
      <pc:sldChg chg="modSp">
        <pc:chgData name="Fran Foreman" userId="S::esfforeman@glow.gov.uk::fe6e61ef-6616-4964-950d-294ca90507e4" providerId="AD" clId="Web-{1EC19912-D3F5-3B88-EA36-8AA92F9E2C3B}" dt="2023-11-29T07:11:54.081" v="36" actId="1076"/>
        <pc:sldMkLst>
          <pc:docMk/>
          <pc:sldMk cId="2584168445" sldId="2867"/>
        </pc:sldMkLst>
        <pc:picChg chg="mod">
          <ac:chgData name="Fran Foreman" userId="S::esfforeman@glow.gov.uk::fe6e61ef-6616-4964-950d-294ca90507e4" providerId="AD" clId="Web-{1EC19912-D3F5-3B88-EA36-8AA92F9E2C3B}" dt="2023-11-29T07:11:54.081" v="36" actId="1076"/>
          <ac:picMkLst>
            <pc:docMk/>
            <pc:sldMk cId="2584168445" sldId="2867"/>
            <ac:picMk id="8" creationId="{7A959185-B376-7768-75EC-14CB8E79FCF8}"/>
          </ac:picMkLst>
        </pc:picChg>
      </pc:sldChg>
      <pc:sldChg chg="modSp">
        <pc:chgData name="Fran Foreman" userId="S::esfforeman@glow.gov.uk::fe6e61ef-6616-4964-950d-294ca90507e4" providerId="AD" clId="Web-{1EC19912-D3F5-3B88-EA36-8AA92F9E2C3B}" dt="2023-11-29T07:11:43.799" v="33" actId="1076"/>
        <pc:sldMkLst>
          <pc:docMk/>
          <pc:sldMk cId="820683841" sldId="2868"/>
        </pc:sldMkLst>
        <pc:picChg chg="mod">
          <ac:chgData name="Fran Foreman" userId="S::esfforeman@glow.gov.uk::fe6e61ef-6616-4964-950d-294ca90507e4" providerId="AD" clId="Web-{1EC19912-D3F5-3B88-EA36-8AA92F9E2C3B}" dt="2023-11-29T07:11:43.799" v="33" actId="1076"/>
          <ac:picMkLst>
            <pc:docMk/>
            <pc:sldMk cId="820683841" sldId="2868"/>
            <ac:picMk id="5" creationId="{3A7CCA62-E2A9-37EE-CECE-6E56A3A33E7D}"/>
          </ac:picMkLst>
        </pc:picChg>
      </pc:sldChg>
    </pc:docChg>
  </pc:docChgLst>
  <pc:docChgLst>
    <pc:chgData name="Sam" userId="0a936673-8a1d-4f74-b7dd-93e2423be646" providerId="ADAL" clId="{D475F1BB-41D9-41FF-9975-5B59E8678F48}"/>
    <pc:docChg chg="modSld">
      <pc:chgData name="Sam" userId="0a936673-8a1d-4f74-b7dd-93e2423be646" providerId="ADAL" clId="{D475F1BB-41D9-41FF-9975-5B59E8678F48}" dt="2023-11-24T11:36:52.174" v="15" actId="962"/>
      <pc:docMkLst>
        <pc:docMk/>
      </pc:docMkLst>
      <pc:sldChg chg="modSp mod">
        <pc:chgData name="Sam" userId="0a936673-8a1d-4f74-b7dd-93e2423be646" providerId="ADAL" clId="{D475F1BB-41D9-41FF-9975-5B59E8678F48}" dt="2023-11-24T11:33:40.170" v="0" actId="13244"/>
        <pc:sldMkLst>
          <pc:docMk/>
          <pc:sldMk cId="1497334152" sldId="2754"/>
        </pc:sldMkLst>
        <pc:spChg chg="ord">
          <ac:chgData name="Sam" userId="0a936673-8a1d-4f74-b7dd-93e2423be646" providerId="ADAL" clId="{D475F1BB-41D9-41FF-9975-5B59E8678F48}" dt="2023-11-24T11:33:40.170" v="0" actId="13244"/>
          <ac:spMkLst>
            <pc:docMk/>
            <pc:sldMk cId="1497334152" sldId="2754"/>
            <ac:spMk id="7" creationId="{22FDDB68-62FF-1524-3EEC-4F8A206832E5}"/>
          </ac:spMkLst>
        </pc:spChg>
      </pc:sldChg>
      <pc:sldChg chg="modSp mod">
        <pc:chgData name="Sam" userId="0a936673-8a1d-4f74-b7dd-93e2423be646" providerId="ADAL" clId="{D475F1BB-41D9-41FF-9975-5B59E8678F48}" dt="2023-11-24T11:36:18.076" v="12" actId="13244"/>
        <pc:sldMkLst>
          <pc:docMk/>
          <pc:sldMk cId="2212211622" sldId="2817"/>
        </pc:sldMkLst>
        <pc:spChg chg="mod">
          <ac:chgData name="Sam" userId="0a936673-8a1d-4f74-b7dd-93e2423be646" providerId="ADAL" clId="{D475F1BB-41D9-41FF-9975-5B59E8678F48}" dt="2023-11-24T11:35:51.051" v="8" actId="1076"/>
          <ac:spMkLst>
            <pc:docMk/>
            <pc:sldMk cId="2212211622" sldId="2817"/>
            <ac:spMk id="3" creationId="{0F5CC2A1-CA04-01D3-6943-DE08E94F606B}"/>
          </ac:spMkLst>
        </pc:spChg>
        <pc:spChg chg="ord">
          <ac:chgData name="Sam" userId="0a936673-8a1d-4f74-b7dd-93e2423be646" providerId="ADAL" clId="{D475F1BB-41D9-41FF-9975-5B59E8678F48}" dt="2023-11-24T11:36:09.760" v="9" actId="13244"/>
          <ac:spMkLst>
            <pc:docMk/>
            <pc:sldMk cId="2212211622" sldId="2817"/>
            <ac:spMk id="12" creationId="{6EAC3156-C8C0-B346-2499-ED8370EEA7FF}"/>
          </ac:spMkLst>
        </pc:spChg>
        <pc:spChg chg="mod ord">
          <ac:chgData name="Sam" userId="0a936673-8a1d-4f74-b7dd-93e2423be646" providerId="ADAL" clId="{D475F1BB-41D9-41FF-9975-5B59E8678F48}" dt="2023-11-24T11:36:18.025" v="11" actId="962"/>
          <ac:spMkLst>
            <pc:docMk/>
            <pc:sldMk cId="2212211622" sldId="2817"/>
            <ac:spMk id="13" creationId="{FE222458-4D8B-74ED-4175-ABB51E018646}"/>
          </ac:spMkLst>
        </pc:spChg>
        <pc:picChg chg="ord">
          <ac:chgData name="Sam" userId="0a936673-8a1d-4f74-b7dd-93e2423be646" providerId="ADAL" clId="{D475F1BB-41D9-41FF-9975-5B59E8678F48}" dt="2023-11-24T11:36:18.076" v="12" actId="13244"/>
          <ac:picMkLst>
            <pc:docMk/>
            <pc:sldMk cId="2212211622" sldId="2817"/>
            <ac:picMk id="6" creationId="{66FEB27A-B82A-1B8C-A66F-9A88D076ED42}"/>
          </ac:picMkLst>
        </pc:picChg>
      </pc:sldChg>
      <pc:sldChg chg="modSp mod">
        <pc:chgData name="Sam" userId="0a936673-8a1d-4f74-b7dd-93e2423be646" providerId="ADAL" clId="{D475F1BB-41D9-41FF-9975-5B59E8678F48}" dt="2023-11-24T11:36:52.174" v="15" actId="962"/>
        <pc:sldMkLst>
          <pc:docMk/>
          <pc:sldMk cId="2686961864" sldId="2818"/>
        </pc:sldMkLst>
        <pc:spChg chg="mod">
          <ac:chgData name="Sam" userId="0a936673-8a1d-4f74-b7dd-93e2423be646" providerId="ADAL" clId="{D475F1BB-41D9-41FF-9975-5B59E8678F48}" dt="2023-11-24T11:36:40.736" v="13" actId="13244"/>
          <ac:spMkLst>
            <pc:docMk/>
            <pc:sldMk cId="2686961864" sldId="2818"/>
            <ac:spMk id="2" creationId="{B9F159C6-B105-5D77-B76C-A091377ADAE0}"/>
          </ac:spMkLst>
        </pc:spChg>
        <pc:picChg chg="mod ord">
          <ac:chgData name="Sam" userId="0a936673-8a1d-4f74-b7dd-93e2423be646" providerId="ADAL" clId="{D475F1BB-41D9-41FF-9975-5B59E8678F48}" dt="2023-11-24T11:36:52.174" v="15" actId="962"/>
          <ac:picMkLst>
            <pc:docMk/>
            <pc:sldMk cId="2686961864" sldId="2818"/>
            <ac:picMk id="6" creationId="{6F2F6B49-99FD-28ED-4C52-444588FD30CB}"/>
          </ac:picMkLst>
        </pc:picChg>
      </pc:sldChg>
      <pc:sldChg chg="modSp mod">
        <pc:chgData name="Sam" userId="0a936673-8a1d-4f74-b7dd-93e2423be646" providerId="ADAL" clId="{D475F1BB-41D9-41FF-9975-5B59E8678F48}" dt="2023-11-24T11:34:42.849" v="5" actId="13244"/>
        <pc:sldMkLst>
          <pc:docMk/>
          <pc:sldMk cId="2940993884" sldId="2819"/>
        </pc:sldMkLst>
        <pc:spChg chg="ord">
          <ac:chgData name="Sam" userId="0a936673-8a1d-4f74-b7dd-93e2423be646" providerId="ADAL" clId="{D475F1BB-41D9-41FF-9975-5B59E8678F48}" dt="2023-11-24T11:34:33.464" v="4" actId="13244"/>
          <ac:spMkLst>
            <pc:docMk/>
            <pc:sldMk cId="2940993884" sldId="2819"/>
            <ac:spMk id="8" creationId="{C1E432FE-3CFC-6148-E9F8-62BA03511D09}"/>
          </ac:spMkLst>
        </pc:spChg>
        <pc:spChg chg="ord">
          <ac:chgData name="Sam" userId="0a936673-8a1d-4f74-b7dd-93e2423be646" providerId="ADAL" clId="{D475F1BB-41D9-41FF-9975-5B59E8678F48}" dt="2023-11-24T11:34:42.849" v="5" actId="13244"/>
          <ac:spMkLst>
            <pc:docMk/>
            <pc:sldMk cId="2940993884" sldId="2819"/>
            <ac:spMk id="9" creationId="{D667C5EA-ED06-B182-3716-FCE3980B5718}"/>
          </ac:spMkLst>
        </pc:spChg>
        <pc:graphicFrameChg chg="mod">
          <ac:chgData name="Sam" userId="0a936673-8a1d-4f74-b7dd-93e2423be646" providerId="ADAL" clId="{D475F1BB-41D9-41FF-9975-5B59E8678F48}" dt="2023-11-24T11:34:19.132" v="1" actId="13244"/>
          <ac:graphicFrameMkLst>
            <pc:docMk/>
            <pc:sldMk cId="2940993884" sldId="2819"/>
            <ac:graphicFrameMk id="7" creationId="{F02F037E-CE75-7998-12EA-7E0A37EFCE20}"/>
          </ac:graphicFrameMkLst>
        </pc:graphicFrameChg>
      </pc:sldChg>
    </pc:docChg>
  </pc:docChgLst>
  <pc:docChgLst>
    <pc:chgData name="Janine Mccullough" userId="59fc6379-55e3-469a-8068-045c146eb134" providerId="ADAL" clId="{E19B3D68-ABF0-4643-83D8-4CBB07C936E4}"/>
    <pc:docChg chg="undo custSel addSld delSld modSld">
      <pc:chgData name="Janine Mccullough" userId="59fc6379-55e3-469a-8068-045c146eb134" providerId="ADAL" clId="{E19B3D68-ABF0-4643-83D8-4CBB07C936E4}" dt="2023-11-14T18:23:22.831" v="651" actId="167"/>
      <pc:docMkLst>
        <pc:docMk/>
      </pc:docMkLst>
      <pc:sldChg chg="del">
        <pc:chgData name="Janine Mccullough" userId="59fc6379-55e3-469a-8068-045c146eb134" providerId="ADAL" clId="{E19B3D68-ABF0-4643-83D8-4CBB07C936E4}" dt="2023-10-26T10:45:06.826" v="2" actId="47"/>
        <pc:sldMkLst>
          <pc:docMk/>
          <pc:sldMk cId="1650509081" sldId="2753"/>
        </pc:sldMkLst>
      </pc:sldChg>
      <pc:sldChg chg="del">
        <pc:chgData name="Janine Mccullough" userId="59fc6379-55e3-469a-8068-045c146eb134" providerId="ADAL" clId="{E19B3D68-ABF0-4643-83D8-4CBB07C936E4}" dt="2023-10-26T10:45:09.346" v="4" actId="47"/>
        <pc:sldMkLst>
          <pc:docMk/>
          <pc:sldMk cId="3131038661" sldId="2755"/>
        </pc:sldMkLst>
      </pc:sldChg>
      <pc:sldChg chg="del">
        <pc:chgData name="Janine Mccullough" userId="59fc6379-55e3-469a-8068-045c146eb134" providerId="ADAL" clId="{E19B3D68-ABF0-4643-83D8-4CBB07C936E4}" dt="2023-10-26T10:45:08.151" v="3" actId="47"/>
        <pc:sldMkLst>
          <pc:docMk/>
          <pc:sldMk cId="3191348224" sldId="2756"/>
        </pc:sldMkLst>
      </pc:sldChg>
      <pc:sldChg chg="delSp modSp mod">
        <pc:chgData name="Janine Mccullough" userId="59fc6379-55e3-469a-8068-045c146eb134" providerId="ADAL" clId="{E19B3D68-ABF0-4643-83D8-4CBB07C936E4}" dt="2023-11-14T17:51:15.176" v="385" actId="207"/>
        <pc:sldMkLst>
          <pc:docMk/>
          <pc:sldMk cId="4040255387" sldId="2813"/>
        </pc:sldMkLst>
        <pc:spChg chg="mod topLvl">
          <ac:chgData name="Janine Mccullough" userId="59fc6379-55e3-469a-8068-045c146eb134" providerId="ADAL" clId="{E19B3D68-ABF0-4643-83D8-4CBB07C936E4}" dt="2023-11-14T17:49:16.826" v="321" actId="165"/>
          <ac:spMkLst>
            <pc:docMk/>
            <pc:sldMk cId="4040255387" sldId="2813"/>
            <ac:spMk id="7" creationId="{36472AE0-7E37-DB35-F73D-AF494FFD0CC1}"/>
          </ac:spMkLst>
        </pc:spChg>
        <pc:spChg chg="mod">
          <ac:chgData name="Janine Mccullough" userId="59fc6379-55e3-469a-8068-045c146eb134" providerId="ADAL" clId="{E19B3D68-ABF0-4643-83D8-4CBB07C936E4}" dt="2023-11-14T17:49:16.826" v="321" actId="165"/>
          <ac:spMkLst>
            <pc:docMk/>
            <pc:sldMk cId="4040255387" sldId="2813"/>
            <ac:spMk id="8" creationId="{38A22E8C-75C3-D372-0FA0-0F59AA8392DB}"/>
          </ac:spMkLst>
        </pc:spChg>
        <pc:spChg chg="mod">
          <ac:chgData name="Janine Mccullough" userId="59fc6379-55e3-469a-8068-045c146eb134" providerId="ADAL" clId="{E19B3D68-ABF0-4643-83D8-4CBB07C936E4}" dt="2023-11-14T17:49:16.826" v="321" actId="165"/>
          <ac:spMkLst>
            <pc:docMk/>
            <pc:sldMk cId="4040255387" sldId="2813"/>
            <ac:spMk id="9" creationId="{9D5070FC-A469-EF71-C6DD-F72349404FEA}"/>
          </ac:spMkLst>
        </pc:spChg>
        <pc:spChg chg="mod">
          <ac:chgData name="Janine Mccullough" userId="59fc6379-55e3-469a-8068-045c146eb134" providerId="ADAL" clId="{E19B3D68-ABF0-4643-83D8-4CBB07C936E4}" dt="2023-11-14T17:49:16.826" v="321" actId="165"/>
          <ac:spMkLst>
            <pc:docMk/>
            <pc:sldMk cId="4040255387" sldId="2813"/>
            <ac:spMk id="10" creationId="{698CBD53-939E-6F75-6EB2-B6C76E7AD961}"/>
          </ac:spMkLst>
        </pc:spChg>
        <pc:spChg chg="mod">
          <ac:chgData name="Janine Mccullough" userId="59fc6379-55e3-469a-8068-045c146eb134" providerId="ADAL" clId="{E19B3D68-ABF0-4643-83D8-4CBB07C936E4}" dt="2023-11-14T17:49:16.826" v="321" actId="165"/>
          <ac:spMkLst>
            <pc:docMk/>
            <pc:sldMk cId="4040255387" sldId="2813"/>
            <ac:spMk id="11" creationId="{13E9B379-1BE8-5B76-4308-7F61B65870B2}"/>
          </ac:spMkLst>
        </pc:spChg>
        <pc:spChg chg="mod">
          <ac:chgData name="Janine Mccullough" userId="59fc6379-55e3-469a-8068-045c146eb134" providerId="ADAL" clId="{E19B3D68-ABF0-4643-83D8-4CBB07C936E4}" dt="2023-11-14T17:49:16.826" v="321" actId="165"/>
          <ac:spMkLst>
            <pc:docMk/>
            <pc:sldMk cId="4040255387" sldId="2813"/>
            <ac:spMk id="12" creationId="{356B11E2-E3E1-751B-317D-4443BC44674A}"/>
          </ac:spMkLst>
        </pc:spChg>
        <pc:spChg chg="mod">
          <ac:chgData name="Janine Mccullough" userId="59fc6379-55e3-469a-8068-045c146eb134" providerId="ADAL" clId="{E19B3D68-ABF0-4643-83D8-4CBB07C936E4}" dt="2023-11-14T17:49:16.826" v="321" actId="165"/>
          <ac:spMkLst>
            <pc:docMk/>
            <pc:sldMk cId="4040255387" sldId="2813"/>
            <ac:spMk id="13" creationId="{571DAA4E-D863-4F81-83B1-B4F4273F8357}"/>
          </ac:spMkLst>
        </pc:spChg>
        <pc:spChg chg="mod">
          <ac:chgData name="Janine Mccullough" userId="59fc6379-55e3-469a-8068-045c146eb134" providerId="ADAL" clId="{E19B3D68-ABF0-4643-83D8-4CBB07C936E4}" dt="2023-11-14T17:49:16.826" v="321" actId="165"/>
          <ac:spMkLst>
            <pc:docMk/>
            <pc:sldMk cId="4040255387" sldId="2813"/>
            <ac:spMk id="14" creationId="{93EBC0EC-62D9-2C27-5A74-1B1D9A79E204}"/>
          </ac:spMkLst>
        </pc:spChg>
        <pc:spChg chg="mod">
          <ac:chgData name="Janine Mccullough" userId="59fc6379-55e3-469a-8068-045c146eb134" providerId="ADAL" clId="{E19B3D68-ABF0-4643-83D8-4CBB07C936E4}" dt="2023-11-14T17:49:16.826" v="321" actId="165"/>
          <ac:spMkLst>
            <pc:docMk/>
            <pc:sldMk cId="4040255387" sldId="2813"/>
            <ac:spMk id="15" creationId="{0F61F003-9135-F82F-CE6B-211A0EA3AEC9}"/>
          </ac:spMkLst>
        </pc:spChg>
        <pc:spChg chg="mod">
          <ac:chgData name="Janine Mccullough" userId="59fc6379-55e3-469a-8068-045c146eb134" providerId="ADAL" clId="{E19B3D68-ABF0-4643-83D8-4CBB07C936E4}" dt="2023-11-14T17:49:16.826" v="321" actId="165"/>
          <ac:spMkLst>
            <pc:docMk/>
            <pc:sldMk cId="4040255387" sldId="2813"/>
            <ac:spMk id="16" creationId="{F2BA4D49-67C3-9815-C4F7-B4124CDD66A0}"/>
          </ac:spMkLst>
        </pc:spChg>
        <pc:spChg chg="mod">
          <ac:chgData name="Janine Mccullough" userId="59fc6379-55e3-469a-8068-045c146eb134" providerId="ADAL" clId="{E19B3D68-ABF0-4643-83D8-4CBB07C936E4}" dt="2023-11-14T17:49:16.826" v="321" actId="165"/>
          <ac:spMkLst>
            <pc:docMk/>
            <pc:sldMk cId="4040255387" sldId="2813"/>
            <ac:spMk id="17" creationId="{9E6B6AED-D8E2-77A6-6915-8F55EFD47232}"/>
          </ac:spMkLst>
        </pc:spChg>
        <pc:spChg chg="mod">
          <ac:chgData name="Janine Mccullough" userId="59fc6379-55e3-469a-8068-045c146eb134" providerId="ADAL" clId="{E19B3D68-ABF0-4643-83D8-4CBB07C936E4}" dt="2023-11-14T17:49:16.826" v="321" actId="165"/>
          <ac:spMkLst>
            <pc:docMk/>
            <pc:sldMk cId="4040255387" sldId="2813"/>
            <ac:spMk id="18" creationId="{36D540AF-6993-C16E-BE6C-69AC0A35197A}"/>
          </ac:spMkLst>
        </pc:spChg>
        <pc:spChg chg="mod">
          <ac:chgData name="Janine Mccullough" userId="59fc6379-55e3-469a-8068-045c146eb134" providerId="ADAL" clId="{E19B3D68-ABF0-4643-83D8-4CBB07C936E4}" dt="2023-11-14T17:49:16.826" v="321" actId="165"/>
          <ac:spMkLst>
            <pc:docMk/>
            <pc:sldMk cId="4040255387" sldId="2813"/>
            <ac:spMk id="19" creationId="{3E1E3363-59FA-26AD-F058-4E90A1525F62}"/>
          </ac:spMkLst>
        </pc:spChg>
        <pc:spChg chg="mod">
          <ac:chgData name="Janine Mccullough" userId="59fc6379-55e3-469a-8068-045c146eb134" providerId="ADAL" clId="{E19B3D68-ABF0-4643-83D8-4CBB07C936E4}" dt="2023-11-14T17:50:39.939" v="384" actId="20577"/>
          <ac:spMkLst>
            <pc:docMk/>
            <pc:sldMk cId="4040255387" sldId="2813"/>
            <ac:spMk id="20" creationId="{A5DA1114-7933-289F-CCBA-7E7F2D03C784}"/>
          </ac:spMkLst>
        </pc:spChg>
        <pc:spChg chg="mod">
          <ac:chgData name="Janine Mccullough" userId="59fc6379-55e3-469a-8068-045c146eb134" providerId="ADAL" clId="{E19B3D68-ABF0-4643-83D8-4CBB07C936E4}" dt="2023-11-14T17:51:15.176" v="385" actId="207"/>
          <ac:spMkLst>
            <pc:docMk/>
            <pc:sldMk cId="4040255387" sldId="2813"/>
            <ac:spMk id="21" creationId="{52EAD50B-3CE2-39EB-1BE0-66410C8B10B5}"/>
          </ac:spMkLst>
        </pc:spChg>
        <pc:spChg chg="mod">
          <ac:chgData name="Janine Mccullough" userId="59fc6379-55e3-469a-8068-045c146eb134" providerId="ADAL" clId="{E19B3D68-ABF0-4643-83D8-4CBB07C936E4}" dt="2023-11-14T17:49:16.826" v="321" actId="165"/>
          <ac:spMkLst>
            <pc:docMk/>
            <pc:sldMk cId="4040255387" sldId="2813"/>
            <ac:spMk id="22" creationId="{4AC20895-B96E-DF5C-B392-3583FA5658E3}"/>
          </ac:spMkLst>
        </pc:spChg>
        <pc:spChg chg="mod">
          <ac:chgData name="Janine Mccullough" userId="59fc6379-55e3-469a-8068-045c146eb134" providerId="ADAL" clId="{E19B3D68-ABF0-4643-83D8-4CBB07C936E4}" dt="2023-11-14T17:49:16.826" v="321" actId="165"/>
          <ac:spMkLst>
            <pc:docMk/>
            <pc:sldMk cId="4040255387" sldId="2813"/>
            <ac:spMk id="23" creationId="{67889E0D-3452-08CB-AB9C-5844CEC0714B}"/>
          </ac:spMkLst>
        </pc:spChg>
        <pc:spChg chg="mod">
          <ac:chgData name="Janine Mccullough" userId="59fc6379-55e3-469a-8068-045c146eb134" providerId="ADAL" clId="{E19B3D68-ABF0-4643-83D8-4CBB07C936E4}" dt="2023-11-14T17:49:16.826" v="321" actId="165"/>
          <ac:spMkLst>
            <pc:docMk/>
            <pc:sldMk cId="4040255387" sldId="2813"/>
            <ac:spMk id="24" creationId="{528F929D-61FB-7A2D-1B90-97E9845DBCE8}"/>
          </ac:spMkLst>
        </pc:spChg>
        <pc:spChg chg="mod">
          <ac:chgData name="Janine Mccullough" userId="59fc6379-55e3-469a-8068-045c146eb134" providerId="ADAL" clId="{E19B3D68-ABF0-4643-83D8-4CBB07C936E4}" dt="2023-11-14T17:49:16.826" v="321" actId="165"/>
          <ac:spMkLst>
            <pc:docMk/>
            <pc:sldMk cId="4040255387" sldId="2813"/>
            <ac:spMk id="25" creationId="{ABB4225B-E07D-1D81-A0F0-F1FC70898B1D}"/>
          </ac:spMkLst>
        </pc:spChg>
        <pc:spChg chg="mod">
          <ac:chgData name="Janine Mccullough" userId="59fc6379-55e3-469a-8068-045c146eb134" providerId="ADAL" clId="{E19B3D68-ABF0-4643-83D8-4CBB07C936E4}" dt="2023-11-14T17:49:16.826" v="321" actId="165"/>
          <ac:spMkLst>
            <pc:docMk/>
            <pc:sldMk cId="4040255387" sldId="2813"/>
            <ac:spMk id="26" creationId="{A395A7DE-33D4-6BDB-5D87-1D0E46841385}"/>
          </ac:spMkLst>
        </pc:spChg>
        <pc:spChg chg="mod">
          <ac:chgData name="Janine Mccullough" userId="59fc6379-55e3-469a-8068-045c146eb134" providerId="ADAL" clId="{E19B3D68-ABF0-4643-83D8-4CBB07C936E4}" dt="2023-11-14T17:49:16.826" v="321" actId="165"/>
          <ac:spMkLst>
            <pc:docMk/>
            <pc:sldMk cId="4040255387" sldId="2813"/>
            <ac:spMk id="27" creationId="{99D3469B-647E-0AA1-E07B-7C6B5E2BD394}"/>
          </ac:spMkLst>
        </pc:spChg>
        <pc:spChg chg="mod">
          <ac:chgData name="Janine Mccullough" userId="59fc6379-55e3-469a-8068-045c146eb134" providerId="ADAL" clId="{E19B3D68-ABF0-4643-83D8-4CBB07C936E4}" dt="2023-11-14T17:49:16.826" v="321" actId="165"/>
          <ac:spMkLst>
            <pc:docMk/>
            <pc:sldMk cId="4040255387" sldId="2813"/>
            <ac:spMk id="28" creationId="{E425D7B6-01B4-D618-55F0-2DEF5C8B3408}"/>
          </ac:spMkLst>
        </pc:spChg>
        <pc:grpChg chg="del">
          <ac:chgData name="Janine Mccullough" userId="59fc6379-55e3-469a-8068-045c146eb134" providerId="ADAL" clId="{E19B3D68-ABF0-4643-83D8-4CBB07C936E4}" dt="2023-11-14T17:49:16.826" v="321" actId="165"/>
          <ac:grpSpMkLst>
            <pc:docMk/>
            <pc:sldMk cId="4040255387" sldId="2813"/>
            <ac:grpSpMk id="5" creationId="{0AA9FE5B-0B50-598D-9031-C838988F7777}"/>
          </ac:grpSpMkLst>
        </pc:grpChg>
        <pc:grpChg chg="mod topLvl">
          <ac:chgData name="Janine Mccullough" userId="59fc6379-55e3-469a-8068-045c146eb134" providerId="ADAL" clId="{E19B3D68-ABF0-4643-83D8-4CBB07C936E4}" dt="2023-11-14T17:49:16.826" v="321" actId="165"/>
          <ac:grpSpMkLst>
            <pc:docMk/>
            <pc:sldMk cId="4040255387" sldId="2813"/>
            <ac:grpSpMk id="6" creationId="{6FFB81D4-E038-CEBD-A623-E7C0E292F76D}"/>
          </ac:grpSpMkLst>
        </pc:grpChg>
      </pc:sldChg>
      <pc:sldChg chg="addSp delSp modSp mod">
        <pc:chgData name="Janine Mccullough" userId="59fc6379-55e3-469a-8068-045c146eb134" providerId="ADAL" clId="{E19B3D68-ABF0-4643-83D8-4CBB07C936E4}" dt="2023-11-14T18:19:33.939" v="598" actId="14100"/>
        <pc:sldMkLst>
          <pc:docMk/>
          <pc:sldMk cId="2212211622" sldId="2817"/>
        </pc:sldMkLst>
        <pc:spChg chg="mod">
          <ac:chgData name="Janine Mccullough" userId="59fc6379-55e3-469a-8068-045c146eb134" providerId="ADAL" clId="{E19B3D68-ABF0-4643-83D8-4CBB07C936E4}" dt="2023-11-14T18:14:26.473" v="564" actId="20577"/>
          <ac:spMkLst>
            <pc:docMk/>
            <pc:sldMk cId="2212211622" sldId="2817"/>
            <ac:spMk id="3" creationId="{0F5CC2A1-CA04-01D3-6943-DE08E94F606B}"/>
          </ac:spMkLst>
        </pc:spChg>
        <pc:spChg chg="mod">
          <ac:chgData name="Janine Mccullough" userId="59fc6379-55e3-469a-8068-045c146eb134" providerId="ADAL" clId="{E19B3D68-ABF0-4643-83D8-4CBB07C936E4}" dt="2023-11-14T18:14:31.116" v="565" actId="20577"/>
          <ac:spMkLst>
            <pc:docMk/>
            <pc:sldMk cId="2212211622" sldId="2817"/>
            <ac:spMk id="7" creationId="{B97E0649-5427-CB39-1A5B-8BFC6C40D9C3}"/>
          </ac:spMkLst>
        </pc:spChg>
        <pc:spChg chg="add mod">
          <ac:chgData name="Janine Mccullough" userId="59fc6379-55e3-469a-8068-045c146eb134" providerId="ADAL" clId="{E19B3D68-ABF0-4643-83D8-4CBB07C936E4}" dt="2023-11-14T18:19:13.905" v="597" actId="14100"/>
          <ac:spMkLst>
            <pc:docMk/>
            <pc:sldMk cId="2212211622" sldId="2817"/>
            <ac:spMk id="8" creationId="{C042359E-C63F-452A-4643-0FB30AFAB393}"/>
          </ac:spMkLst>
        </pc:spChg>
        <pc:spChg chg="add mod">
          <ac:chgData name="Janine Mccullough" userId="59fc6379-55e3-469a-8068-045c146eb134" providerId="ADAL" clId="{E19B3D68-ABF0-4643-83D8-4CBB07C936E4}" dt="2023-11-14T18:19:08.323" v="596" actId="14100"/>
          <ac:spMkLst>
            <pc:docMk/>
            <pc:sldMk cId="2212211622" sldId="2817"/>
            <ac:spMk id="9" creationId="{D3DAAF18-9FC3-2662-0340-2677F4E08868}"/>
          </ac:spMkLst>
        </pc:spChg>
        <pc:spChg chg="add mod">
          <ac:chgData name="Janine Mccullough" userId="59fc6379-55e3-469a-8068-045c146eb134" providerId="ADAL" clId="{E19B3D68-ABF0-4643-83D8-4CBB07C936E4}" dt="2023-11-14T18:17:37.562" v="587" actId="255"/>
          <ac:spMkLst>
            <pc:docMk/>
            <pc:sldMk cId="2212211622" sldId="2817"/>
            <ac:spMk id="10" creationId="{E61569B9-5B3E-A55F-2D8B-5D854969F00C}"/>
          </ac:spMkLst>
        </pc:spChg>
        <pc:spChg chg="add mod">
          <ac:chgData name="Janine Mccullough" userId="59fc6379-55e3-469a-8068-045c146eb134" providerId="ADAL" clId="{E19B3D68-ABF0-4643-83D8-4CBB07C936E4}" dt="2023-11-14T18:19:33.939" v="598" actId="14100"/>
          <ac:spMkLst>
            <pc:docMk/>
            <pc:sldMk cId="2212211622" sldId="2817"/>
            <ac:spMk id="11" creationId="{BB67D40E-4AA3-E619-6CC6-F342C6258C40}"/>
          </ac:spMkLst>
        </pc:spChg>
        <pc:spChg chg="add mod">
          <ac:chgData name="Janine Mccullough" userId="59fc6379-55e3-469a-8068-045c146eb134" providerId="ADAL" clId="{E19B3D68-ABF0-4643-83D8-4CBB07C936E4}" dt="2023-11-14T18:18:57.592" v="595" actId="207"/>
          <ac:spMkLst>
            <pc:docMk/>
            <pc:sldMk cId="2212211622" sldId="2817"/>
            <ac:spMk id="12" creationId="{6EAC3156-C8C0-B346-2499-ED8370EEA7FF}"/>
          </ac:spMkLst>
        </pc:spChg>
        <pc:spChg chg="add mod">
          <ac:chgData name="Janine Mccullough" userId="59fc6379-55e3-469a-8068-045c146eb134" providerId="ADAL" clId="{E19B3D68-ABF0-4643-83D8-4CBB07C936E4}" dt="2023-11-14T18:16:17.431" v="571" actId="207"/>
          <ac:spMkLst>
            <pc:docMk/>
            <pc:sldMk cId="2212211622" sldId="2817"/>
            <ac:spMk id="13" creationId="{FE222458-4D8B-74ED-4175-ABB51E018646}"/>
          </ac:spMkLst>
        </pc:spChg>
        <pc:graphicFrameChg chg="add del mod">
          <ac:chgData name="Janine Mccullough" userId="59fc6379-55e3-469a-8068-045c146eb134" providerId="ADAL" clId="{E19B3D68-ABF0-4643-83D8-4CBB07C936E4}" dt="2023-11-14T18:06:13.810" v="445" actId="478"/>
          <ac:graphicFrameMkLst>
            <pc:docMk/>
            <pc:sldMk cId="2212211622" sldId="2817"/>
            <ac:graphicFrameMk id="5" creationId="{25EEBA19-B22C-7DA1-FCBA-A8C022A2BC08}"/>
          </ac:graphicFrameMkLst>
        </pc:graphicFrameChg>
        <pc:picChg chg="del mod ord modCrop">
          <ac:chgData name="Janine Mccullough" userId="59fc6379-55e3-469a-8068-045c146eb134" providerId="ADAL" clId="{E19B3D68-ABF0-4643-83D8-4CBB07C936E4}" dt="2023-11-14T18:02:20.784" v="427" actId="478"/>
          <ac:picMkLst>
            <pc:docMk/>
            <pc:sldMk cId="2212211622" sldId="2817"/>
            <ac:picMk id="6" creationId="{3DE12BA0-D090-EEAD-C473-129177586B6D}"/>
          </ac:picMkLst>
        </pc:picChg>
      </pc:sldChg>
      <pc:sldChg chg="modSp mod">
        <pc:chgData name="Janine Mccullough" userId="59fc6379-55e3-469a-8068-045c146eb134" providerId="ADAL" clId="{E19B3D68-ABF0-4643-83D8-4CBB07C936E4}" dt="2023-11-14T18:23:22.831" v="651" actId="167"/>
        <pc:sldMkLst>
          <pc:docMk/>
          <pc:sldMk cId="2686961864" sldId="2818"/>
        </pc:sldMkLst>
        <pc:spChg chg="mod">
          <ac:chgData name="Janine Mccullough" userId="59fc6379-55e3-469a-8068-045c146eb134" providerId="ADAL" clId="{E19B3D68-ABF0-4643-83D8-4CBB07C936E4}" dt="2023-11-14T18:22:49.506" v="647" actId="1076"/>
          <ac:spMkLst>
            <pc:docMk/>
            <pc:sldMk cId="2686961864" sldId="2818"/>
            <ac:spMk id="2" creationId="{B9F159C6-B105-5D77-B76C-A091377ADAE0}"/>
          </ac:spMkLst>
        </pc:spChg>
        <pc:spChg chg="mod">
          <ac:chgData name="Janine Mccullough" userId="59fc6379-55e3-469a-8068-045c146eb134" providerId="ADAL" clId="{E19B3D68-ABF0-4643-83D8-4CBB07C936E4}" dt="2023-11-14T18:23:16.239" v="650" actId="167"/>
          <ac:spMkLst>
            <pc:docMk/>
            <pc:sldMk cId="2686961864" sldId="2818"/>
            <ac:spMk id="3" creationId="{0F5CC2A1-CA04-01D3-6943-DE08E94F606B}"/>
          </ac:spMkLst>
        </pc:spChg>
        <pc:picChg chg="ord">
          <ac:chgData name="Janine Mccullough" userId="59fc6379-55e3-469a-8068-045c146eb134" providerId="ADAL" clId="{E19B3D68-ABF0-4643-83D8-4CBB07C936E4}" dt="2023-11-14T18:23:22.831" v="651" actId="167"/>
          <ac:picMkLst>
            <pc:docMk/>
            <pc:sldMk cId="2686961864" sldId="2818"/>
            <ac:picMk id="6" creationId="{6F2F6B49-99FD-28ED-4C52-444588FD30CB}"/>
          </ac:picMkLst>
        </pc:picChg>
      </pc:sldChg>
      <pc:sldChg chg="modSp mod">
        <pc:chgData name="Janine Mccullough" userId="59fc6379-55e3-469a-8068-045c146eb134" providerId="ADAL" clId="{E19B3D68-ABF0-4643-83D8-4CBB07C936E4}" dt="2023-11-14T17:55:47.029" v="415" actId="14100"/>
        <pc:sldMkLst>
          <pc:docMk/>
          <pc:sldMk cId="2940993884" sldId="2819"/>
        </pc:sldMkLst>
        <pc:spChg chg="mod">
          <ac:chgData name="Janine Mccullough" userId="59fc6379-55e3-469a-8068-045c146eb134" providerId="ADAL" clId="{E19B3D68-ABF0-4643-83D8-4CBB07C936E4}" dt="2023-11-14T17:55:21.702" v="412" actId="1076"/>
          <ac:spMkLst>
            <pc:docMk/>
            <pc:sldMk cId="2940993884" sldId="2819"/>
            <ac:spMk id="2" creationId="{B9F159C6-B105-5D77-B76C-A091377ADAE0}"/>
          </ac:spMkLst>
        </pc:spChg>
        <pc:spChg chg="mod">
          <ac:chgData name="Janine Mccullough" userId="59fc6379-55e3-469a-8068-045c146eb134" providerId="ADAL" clId="{E19B3D68-ABF0-4643-83D8-4CBB07C936E4}" dt="2023-11-14T17:54:36.028" v="409" actId="120"/>
          <ac:spMkLst>
            <pc:docMk/>
            <pc:sldMk cId="2940993884" sldId="2819"/>
            <ac:spMk id="4" creationId="{D637BD4D-9D2D-CB43-6754-2E8DB29B7757}"/>
          </ac:spMkLst>
        </pc:spChg>
        <pc:spChg chg="mod">
          <ac:chgData name="Janine Mccullough" userId="59fc6379-55e3-469a-8068-045c146eb134" providerId="ADAL" clId="{E19B3D68-ABF0-4643-83D8-4CBB07C936E4}" dt="2023-11-14T17:54:36.028" v="409" actId="120"/>
          <ac:spMkLst>
            <pc:docMk/>
            <pc:sldMk cId="2940993884" sldId="2819"/>
            <ac:spMk id="5" creationId="{CB978565-551B-1D69-05B5-58F8FB330CE3}"/>
          </ac:spMkLst>
        </pc:spChg>
        <pc:spChg chg="mod">
          <ac:chgData name="Janine Mccullough" userId="59fc6379-55e3-469a-8068-045c146eb134" providerId="ADAL" clId="{E19B3D68-ABF0-4643-83D8-4CBB07C936E4}" dt="2023-11-14T17:54:36.028" v="409" actId="120"/>
          <ac:spMkLst>
            <pc:docMk/>
            <pc:sldMk cId="2940993884" sldId="2819"/>
            <ac:spMk id="6" creationId="{A4368C92-2EDD-8F77-C5B4-0DEFD0662E6F}"/>
          </ac:spMkLst>
        </pc:spChg>
        <pc:spChg chg="mod">
          <ac:chgData name="Janine Mccullough" userId="59fc6379-55e3-469a-8068-045c146eb134" providerId="ADAL" clId="{E19B3D68-ABF0-4643-83D8-4CBB07C936E4}" dt="2023-11-14T17:55:40.399" v="414" actId="1076"/>
          <ac:spMkLst>
            <pc:docMk/>
            <pc:sldMk cId="2940993884" sldId="2819"/>
            <ac:spMk id="8" creationId="{C1E432FE-3CFC-6148-E9F8-62BA03511D09}"/>
          </ac:spMkLst>
        </pc:spChg>
        <pc:spChg chg="mod">
          <ac:chgData name="Janine Mccullough" userId="59fc6379-55e3-469a-8068-045c146eb134" providerId="ADAL" clId="{E19B3D68-ABF0-4643-83D8-4CBB07C936E4}" dt="2023-11-14T17:55:47.029" v="415" actId="14100"/>
          <ac:spMkLst>
            <pc:docMk/>
            <pc:sldMk cId="2940993884" sldId="2819"/>
            <ac:spMk id="9" creationId="{D667C5EA-ED06-B182-3716-FCE3980B5718}"/>
          </ac:spMkLst>
        </pc:spChg>
        <pc:grpChg chg="mod">
          <ac:chgData name="Janine Mccullough" userId="59fc6379-55e3-469a-8068-045c146eb134" providerId="ADAL" clId="{E19B3D68-ABF0-4643-83D8-4CBB07C936E4}" dt="2023-11-14T17:54:26.415" v="407" actId="14100"/>
          <ac:grpSpMkLst>
            <pc:docMk/>
            <pc:sldMk cId="2940993884" sldId="2819"/>
            <ac:grpSpMk id="3" creationId="{DEBDBAF7-6C7C-25B3-F1AE-E7475B4478DC}"/>
          </ac:grpSpMkLst>
        </pc:grpChg>
        <pc:graphicFrameChg chg="mod">
          <ac:chgData name="Janine Mccullough" userId="59fc6379-55e3-469a-8068-045c146eb134" providerId="ADAL" clId="{E19B3D68-ABF0-4643-83D8-4CBB07C936E4}" dt="2023-11-14T17:55:36.320" v="413" actId="1076"/>
          <ac:graphicFrameMkLst>
            <pc:docMk/>
            <pc:sldMk cId="2940993884" sldId="2819"/>
            <ac:graphicFrameMk id="7" creationId="{F02F037E-CE75-7998-12EA-7E0A37EFCE20}"/>
          </ac:graphicFrameMkLst>
        </pc:graphicFrameChg>
      </pc:sldChg>
      <pc:sldChg chg="modSp mod modNotesTx">
        <pc:chgData name="Janine Mccullough" userId="59fc6379-55e3-469a-8068-045c146eb134" providerId="ADAL" clId="{E19B3D68-ABF0-4643-83D8-4CBB07C936E4}" dt="2023-11-14T17:45:33.905" v="269" actId="207"/>
        <pc:sldMkLst>
          <pc:docMk/>
          <pc:sldMk cId="630862966" sldId="2826"/>
        </pc:sldMkLst>
        <pc:spChg chg="mod">
          <ac:chgData name="Janine Mccullough" userId="59fc6379-55e3-469a-8068-045c146eb134" providerId="ADAL" clId="{E19B3D68-ABF0-4643-83D8-4CBB07C936E4}" dt="2023-11-14T17:45:33.905" v="269" actId="207"/>
          <ac:spMkLst>
            <pc:docMk/>
            <pc:sldMk cId="630862966" sldId="2826"/>
            <ac:spMk id="8" creationId="{00000000-0000-0000-0000-000000000000}"/>
          </ac:spMkLst>
        </pc:spChg>
      </pc:sldChg>
      <pc:sldChg chg="add">
        <pc:chgData name="Janine Mccullough" userId="59fc6379-55e3-469a-8068-045c146eb134" providerId="ADAL" clId="{E19B3D68-ABF0-4643-83D8-4CBB07C936E4}" dt="2023-10-26T10:45:01.855" v="1"/>
        <pc:sldMkLst>
          <pc:docMk/>
          <pc:sldMk cId="600653936" sldId="2827"/>
        </pc:sldMkLst>
      </pc:sldChg>
      <pc:sldChg chg="add">
        <pc:chgData name="Janine Mccullough" userId="59fc6379-55e3-469a-8068-045c146eb134" providerId="ADAL" clId="{E19B3D68-ABF0-4643-83D8-4CBB07C936E4}" dt="2023-10-26T10:45:01.855" v="1"/>
        <pc:sldMkLst>
          <pc:docMk/>
          <pc:sldMk cId="2143557043" sldId="2828"/>
        </pc:sldMkLst>
      </pc:sldChg>
      <pc:sldChg chg="add">
        <pc:chgData name="Janine Mccullough" userId="59fc6379-55e3-469a-8068-045c146eb134" providerId="ADAL" clId="{E19B3D68-ABF0-4643-83D8-4CBB07C936E4}" dt="2023-10-26T10:45:01.855" v="1"/>
        <pc:sldMkLst>
          <pc:docMk/>
          <pc:sldMk cId="3836363617" sldId="2829"/>
        </pc:sldMkLst>
      </pc:sldChg>
      <pc:sldChg chg="add">
        <pc:chgData name="Janine Mccullough" userId="59fc6379-55e3-469a-8068-045c146eb134" providerId="ADAL" clId="{E19B3D68-ABF0-4643-83D8-4CBB07C936E4}" dt="2023-11-08T10:54:42.155" v="5"/>
        <pc:sldMkLst>
          <pc:docMk/>
          <pc:sldMk cId="1018236359" sldId="2859"/>
        </pc:sldMkLst>
      </pc:sldChg>
      <pc:sldChg chg="addSp modSp new mod">
        <pc:chgData name="Janine Mccullough" userId="59fc6379-55e3-469a-8068-045c146eb134" providerId="ADAL" clId="{E19B3D68-ABF0-4643-83D8-4CBB07C936E4}" dt="2023-11-14T17:47:11.723" v="320" actId="20577"/>
        <pc:sldMkLst>
          <pc:docMk/>
          <pc:sldMk cId="906277920" sldId="2860"/>
        </pc:sldMkLst>
        <pc:spChg chg="mod">
          <ac:chgData name="Janine Mccullough" userId="59fc6379-55e3-469a-8068-045c146eb134" providerId="ADAL" clId="{E19B3D68-ABF0-4643-83D8-4CBB07C936E4}" dt="2023-11-14T17:45:08.085" v="267" actId="20577"/>
          <ac:spMkLst>
            <pc:docMk/>
            <pc:sldMk cId="906277920" sldId="2860"/>
            <ac:spMk id="2" creationId="{4A1D5BDA-65E1-CCDB-C7F0-39716CDF2278}"/>
          </ac:spMkLst>
        </pc:spChg>
        <pc:spChg chg="mod">
          <ac:chgData name="Janine Mccullough" userId="59fc6379-55e3-469a-8068-045c146eb134" providerId="ADAL" clId="{E19B3D68-ABF0-4643-83D8-4CBB07C936E4}" dt="2023-11-14T17:47:11.723" v="320" actId="20577"/>
          <ac:spMkLst>
            <pc:docMk/>
            <pc:sldMk cId="906277920" sldId="2860"/>
            <ac:spMk id="3" creationId="{E0784E75-1319-ABA3-5D85-A76A53487C05}"/>
          </ac:spMkLst>
        </pc:spChg>
        <pc:picChg chg="add mod">
          <ac:chgData name="Janine Mccullough" userId="59fc6379-55e3-469a-8068-045c146eb134" providerId="ADAL" clId="{E19B3D68-ABF0-4643-83D8-4CBB07C936E4}" dt="2023-11-14T17:42:06.860" v="107"/>
          <ac:picMkLst>
            <pc:docMk/>
            <pc:sldMk cId="906277920" sldId="2860"/>
            <ac:picMk id="4" creationId="{03899BFF-CFBE-A02D-263B-3B95E3A26E73}"/>
          </ac:picMkLst>
        </pc:picChg>
      </pc:sldChg>
    </pc:docChg>
  </pc:docChgLst>
  <pc:docChgLst>
    <pc:chgData name="Sam Nicholson" userId="S::essnicholson@glow.gov.uk::0a936673-8a1d-4f74-b7dd-93e2423be646" providerId="AD" clId="Web-{FE5828CA-5FC7-749B-9201-FA3E26AA3253}"/>
    <pc:docChg chg="addSld delSld modSld sldOrd">
      <pc:chgData name="Sam Nicholson" userId="S::essnicholson@glow.gov.uk::0a936673-8a1d-4f74-b7dd-93e2423be646" providerId="AD" clId="Web-{FE5828CA-5FC7-749B-9201-FA3E26AA3253}" dt="2023-11-24T11:31:31.849" v="197" actId="1076"/>
      <pc:docMkLst>
        <pc:docMk/>
      </pc:docMkLst>
      <pc:sldChg chg="del">
        <pc:chgData name="Sam Nicholson" userId="S::essnicholson@glow.gov.uk::0a936673-8a1d-4f74-b7dd-93e2423be646" providerId="AD" clId="Web-{FE5828CA-5FC7-749B-9201-FA3E26AA3253}" dt="2023-11-24T11:20:40.063" v="28"/>
        <pc:sldMkLst>
          <pc:docMk/>
          <pc:sldMk cId="1199071255" sldId="268"/>
        </pc:sldMkLst>
      </pc:sldChg>
      <pc:sldChg chg="addSp delSp ord">
        <pc:chgData name="Sam Nicholson" userId="S::essnicholson@glow.gov.uk::0a936673-8a1d-4f74-b7dd-93e2423be646" providerId="AD" clId="Web-{FE5828CA-5FC7-749B-9201-FA3E26AA3253}" dt="2023-11-24T11:23:12.028" v="63"/>
        <pc:sldMkLst>
          <pc:docMk/>
          <pc:sldMk cId="3120566257" sldId="283"/>
        </pc:sldMkLst>
        <pc:picChg chg="del">
          <ac:chgData name="Sam Nicholson" userId="S::essnicholson@glow.gov.uk::0a936673-8a1d-4f74-b7dd-93e2423be646" providerId="AD" clId="Web-{FE5828CA-5FC7-749B-9201-FA3E26AA3253}" dt="2023-11-24T11:23:11.606" v="62"/>
          <ac:picMkLst>
            <pc:docMk/>
            <pc:sldMk cId="3120566257" sldId="283"/>
            <ac:picMk id="3" creationId="{EEFF2945-9524-0A71-F1E9-156D42BCDEA0}"/>
          </ac:picMkLst>
        </pc:picChg>
        <pc:picChg chg="add">
          <ac:chgData name="Sam Nicholson" userId="S::essnicholson@glow.gov.uk::0a936673-8a1d-4f74-b7dd-93e2423be646" providerId="AD" clId="Web-{FE5828CA-5FC7-749B-9201-FA3E26AA3253}" dt="2023-11-24T11:23:12.028" v="63"/>
          <ac:picMkLst>
            <pc:docMk/>
            <pc:sldMk cId="3120566257" sldId="283"/>
            <ac:picMk id="6" creationId="{1BDB863D-C0F7-3951-E8D4-7F863C4F7F03}"/>
          </ac:picMkLst>
        </pc:picChg>
      </pc:sldChg>
      <pc:sldChg chg="add del">
        <pc:chgData name="Sam Nicholson" userId="S::essnicholson@glow.gov.uk::0a936673-8a1d-4f74-b7dd-93e2423be646" providerId="AD" clId="Web-{FE5828CA-5FC7-749B-9201-FA3E26AA3253}" dt="2023-11-24T11:18:39.616" v="21"/>
        <pc:sldMkLst>
          <pc:docMk/>
          <pc:sldMk cId="2944124281" sldId="2705"/>
        </pc:sldMkLst>
      </pc:sldChg>
      <pc:sldChg chg="addSp delSp modSp">
        <pc:chgData name="Sam Nicholson" userId="S::essnicholson@glow.gov.uk::0a936673-8a1d-4f74-b7dd-93e2423be646" providerId="AD" clId="Web-{FE5828CA-5FC7-749B-9201-FA3E26AA3253}" dt="2023-11-24T11:23:41.890" v="65"/>
        <pc:sldMkLst>
          <pc:docMk/>
          <pc:sldMk cId="1497334152" sldId="2754"/>
        </pc:sldMkLst>
        <pc:spChg chg="mod">
          <ac:chgData name="Sam Nicholson" userId="S::essnicholson@glow.gov.uk::0a936673-8a1d-4f74-b7dd-93e2423be646" providerId="AD" clId="Web-{FE5828CA-5FC7-749B-9201-FA3E26AA3253}" dt="2023-11-24T11:23:41.890" v="65"/>
          <ac:spMkLst>
            <pc:docMk/>
            <pc:sldMk cId="1497334152" sldId="2754"/>
            <ac:spMk id="7" creationId="{22FDDB68-62FF-1524-3EEC-4F8A206832E5}"/>
          </ac:spMkLst>
        </pc:spChg>
        <pc:picChg chg="del">
          <ac:chgData name="Sam Nicholson" userId="S::essnicholson@glow.gov.uk::0a936673-8a1d-4f74-b7dd-93e2423be646" providerId="AD" clId="Web-{FE5828CA-5FC7-749B-9201-FA3E26AA3253}" dt="2023-11-24T11:22:16.774" v="36"/>
          <ac:picMkLst>
            <pc:docMk/>
            <pc:sldMk cId="1497334152" sldId="2754"/>
            <ac:picMk id="4" creationId="{DBF412A8-42E9-DB94-A0BE-33287C33EB7D}"/>
          </ac:picMkLst>
        </pc:picChg>
        <pc:picChg chg="add">
          <ac:chgData name="Sam Nicholson" userId="S::essnicholson@glow.gov.uk::0a936673-8a1d-4f74-b7dd-93e2423be646" providerId="AD" clId="Web-{FE5828CA-5FC7-749B-9201-FA3E26AA3253}" dt="2023-11-24T11:22:17.164" v="37"/>
          <ac:picMkLst>
            <pc:docMk/>
            <pc:sldMk cId="1497334152" sldId="2754"/>
            <ac:picMk id="8" creationId="{D0E174CE-CEA8-C4BC-50B7-2764FAF65213}"/>
          </ac:picMkLst>
        </pc:picChg>
      </pc:sldChg>
      <pc:sldChg chg="del">
        <pc:chgData name="Sam Nicholson" userId="S::essnicholson@glow.gov.uk::0a936673-8a1d-4f74-b7dd-93e2423be646" providerId="AD" clId="Web-{FE5828CA-5FC7-749B-9201-FA3E26AA3253}" dt="2023-11-24T11:20:16.155" v="25"/>
        <pc:sldMkLst>
          <pc:docMk/>
          <pc:sldMk cId="4161061140" sldId="2757"/>
        </pc:sldMkLst>
      </pc:sldChg>
      <pc:sldChg chg="addSp delSp modSp">
        <pc:chgData name="Sam Nicholson" userId="S::essnicholson@glow.gov.uk::0a936673-8a1d-4f74-b7dd-93e2423be646" providerId="AD" clId="Web-{FE5828CA-5FC7-749B-9201-FA3E26AA3253}" dt="2023-11-24T11:22:07.179" v="33" actId="1076"/>
        <pc:sldMkLst>
          <pc:docMk/>
          <pc:sldMk cId="1719597302" sldId="2809"/>
        </pc:sldMkLst>
        <pc:picChg chg="del">
          <ac:chgData name="Sam Nicholson" userId="S::essnicholson@glow.gov.uk::0a936673-8a1d-4f74-b7dd-93e2423be646" providerId="AD" clId="Web-{FE5828CA-5FC7-749B-9201-FA3E26AA3253}" dt="2023-11-24T11:22:04.960" v="32"/>
          <ac:picMkLst>
            <pc:docMk/>
            <pc:sldMk cId="1719597302" sldId="2809"/>
            <ac:picMk id="3" creationId="{76A5BEC1-27D8-CA85-D932-9FD228CECF6E}"/>
          </ac:picMkLst>
        </pc:picChg>
        <pc:picChg chg="add mod">
          <ac:chgData name="Sam Nicholson" userId="S::essnicholson@glow.gov.uk::0a936673-8a1d-4f74-b7dd-93e2423be646" providerId="AD" clId="Web-{FE5828CA-5FC7-749B-9201-FA3E26AA3253}" dt="2023-11-24T11:22:07.179" v="33" actId="1076"/>
          <ac:picMkLst>
            <pc:docMk/>
            <pc:sldMk cId="1719597302" sldId="2809"/>
            <ac:picMk id="6" creationId="{1291319D-E03E-6FD8-F797-E842A1F3E53E}"/>
          </ac:picMkLst>
        </pc:picChg>
      </pc:sldChg>
      <pc:sldChg chg="addSp delSp modSp">
        <pc:chgData name="Sam Nicholson" userId="S::essnicholson@glow.gov.uk::0a936673-8a1d-4f74-b7dd-93e2423be646" providerId="AD" clId="Web-{FE5828CA-5FC7-749B-9201-FA3E26AA3253}" dt="2023-11-24T11:27:47.519" v="156"/>
        <pc:sldMkLst>
          <pc:docMk/>
          <pc:sldMk cId="4040255387" sldId="2813"/>
        </pc:sldMkLst>
        <pc:grpChg chg="mod">
          <ac:chgData name="Sam Nicholson" userId="S::essnicholson@glow.gov.uk::0a936673-8a1d-4f74-b7dd-93e2423be646" providerId="AD" clId="Web-{FE5828CA-5FC7-749B-9201-FA3E26AA3253}" dt="2023-11-24T11:27:47.519" v="156"/>
          <ac:grpSpMkLst>
            <pc:docMk/>
            <pc:sldMk cId="4040255387" sldId="2813"/>
            <ac:grpSpMk id="6" creationId="{6FFB81D4-E038-CEBD-A623-E7C0E292F76D}"/>
          </ac:grpSpMkLst>
        </pc:grpChg>
        <pc:picChg chg="del">
          <ac:chgData name="Sam Nicholson" userId="S::essnicholson@glow.gov.uk::0a936673-8a1d-4f74-b7dd-93e2423be646" providerId="AD" clId="Web-{FE5828CA-5FC7-749B-9201-FA3E26AA3253}" dt="2023-11-24T11:22:27.884" v="42"/>
          <ac:picMkLst>
            <pc:docMk/>
            <pc:sldMk cId="4040255387" sldId="2813"/>
            <ac:picMk id="4" creationId="{02B25060-EF30-9D06-C36F-18666E6C0998}"/>
          </ac:picMkLst>
        </pc:picChg>
        <pc:picChg chg="add">
          <ac:chgData name="Sam Nicholson" userId="S::essnicholson@glow.gov.uk::0a936673-8a1d-4f74-b7dd-93e2423be646" providerId="AD" clId="Web-{FE5828CA-5FC7-749B-9201-FA3E26AA3253}" dt="2023-11-24T11:22:28.259" v="43"/>
          <ac:picMkLst>
            <pc:docMk/>
            <pc:sldMk cId="4040255387" sldId="2813"/>
            <ac:picMk id="5" creationId="{ACDC1E55-A1E7-E9DF-3C07-1608C56AD43A}"/>
          </ac:picMkLst>
        </pc:picChg>
      </pc:sldChg>
      <pc:sldChg chg="addSp delSp">
        <pc:chgData name="Sam Nicholson" userId="S::essnicholson@glow.gov.uk::0a936673-8a1d-4f74-b7dd-93e2423be646" providerId="AD" clId="Web-{FE5828CA-5FC7-749B-9201-FA3E26AA3253}" dt="2023-11-24T11:22:12.773" v="35"/>
        <pc:sldMkLst>
          <pc:docMk/>
          <pc:sldMk cId="3954447578" sldId="2815"/>
        </pc:sldMkLst>
        <pc:picChg chg="del">
          <ac:chgData name="Sam Nicholson" userId="S::essnicholson@glow.gov.uk::0a936673-8a1d-4f74-b7dd-93e2423be646" providerId="AD" clId="Web-{FE5828CA-5FC7-749B-9201-FA3E26AA3253}" dt="2023-11-24T11:22:12.305" v="34"/>
          <ac:picMkLst>
            <pc:docMk/>
            <pc:sldMk cId="3954447578" sldId="2815"/>
            <ac:picMk id="7" creationId="{E85C5B17-9392-7BA7-5F33-E4F953871AB9}"/>
          </ac:picMkLst>
        </pc:picChg>
        <pc:picChg chg="add">
          <ac:chgData name="Sam Nicholson" userId="S::essnicholson@glow.gov.uk::0a936673-8a1d-4f74-b7dd-93e2423be646" providerId="AD" clId="Web-{FE5828CA-5FC7-749B-9201-FA3E26AA3253}" dt="2023-11-24T11:22:12.773" v="35"/>
          <ac:picMkLst>
            <pc:docMk/>
            <pc:sldMk cId="3954447578" sldId="2815"/>
            <ac:picMk id="9" creationId="{CA461031-3115-416A-0EBB-3371DA1B9812}"/>
          </ac:picMkLst>
        </pc:picChg>
      </pc:sldChg>
      <pc:sldChg chg="addSp delSp">
        <pc:chgData name="Sam Nicholson" userId="S::essnicholson@glow.gov.uk::0a936673-8a1d-4f74-b7dd-93e2423be646" providerId="AD" clId="Web-{FE5828CA-5FC7-749B-9201-FA3E26AA3253}" dt="2023-11-24T11:22:24.915" v="41"/>
        <pc:sldMkLst>
          <pc:docMk/>
          <pc:sldMk cId="660122788" sldId="2816"/>
        </pc:sldMkLst>
        <pc:picChg chg="del">
          <ac:chgData name="Sam Nicholson" userId="S::essnicholson@glow.gov.uk::0a936673-8a1d-4f74-b7dd-93e2423be646" providerId="AD" clId="Web-{FE5828CA-5FC7-749B-9201-FA3E26AA3253}" dt="2023-11-24T11:22:24.477" v="40"/>
          <ac:picMkLst>
            <pc:docMk/>
            <pc:sldMk cId="660122788" sldId="2816"/>
            <ac:picMk id="4" creationId="{7453FAB8-F19B-0E50-4E53-A8D7959242A2}"/>
          </ac:picMkLst>
        </pc:picChg>
        <pc:picChg chg="add">
          <ac:chgData name="Sam Nicholson" userId="S::essnicholson@glow.gov.uk::0a936673-8a1d-4f74-b7dd-93e2423be646" providerId="AD" clId="Web-{FE5828CA-5FC7-749B-9201-FA3E26AA3253}" dt="2023-11-24T11:22:24.915" v="41"/>
          <ac:picMkLst>
            <pc:docMk/>
            <pc:sldMk cId="660122788" sldId="2816"/>
            <ac:picMk id="6" creationId="{CADF9036-E8D4-CB29-DCEC-987893F2C775}"/>
          </ac:picMkLst>
        </pc:picChg>
      </pc:sldChg>
      <pc:sldChg chg="addSp delSp modSp">
        <pc:chgData name="Sam Nicholson" userId="S::essnicholson@glow.gov.uk::0a936673-8a1d-4f74-b7dd-93e2423be646" providerId="AD" clId="Web-{FE5828CA-5FC7-749B-9201-FA3E26AA3253}" dt="2023-11-24T11:30:38.470" v="188"/>
        <pc:sldMkLst>
          <pc:docMk/>
          <pc:sldMk cId="2212211622" sldId="2817"/>
        </pc:sldMkLst>
        <pc:spChg chg="mod">
          <ac:chgData name="Sam Nicholson" userId="S::essnicholson@glow.gov.uk::0a936673-8a1d-4f74-b7dd-93e2423be646" providerId="AD" clId="Web-{FE5828CA-5FC7-749B-9201-FA3E26AA3253}" dt="2023-11-24T11:30:38.470" v="188"/>
          <ac:spMkLst>
            <pc:docMk/>
            <pc:sldMk cId="2212211622" sldId="2817"/>
            <ac:spMk id="13" creationId="{FE222458-4D8B-74ED-4175-ABB51E018646}"/>
          </ac:spMkLst>
        </pc:spChg>
        <pc:picChg chg="del">
          <ac:chgData name="Sam Nicholson" userId="S::essnicholson@glow.gov.uk::0a936673-8a1d-4f74-b7dd-93e2423be646" providerId="AD" clId="Web-{FE5828CA-5FC7-749B-9201-FA3E26AA3253}" dt="2023-11-24T11:22:51.808" v="54"/>
          <ac:picMkLst>
            <pc:docMk/>
            <pc:sldMk cId="2212211622" sldId="2817"/>
            <ac:picMk id="4" creationId="{46DD6F8F-133E-4401-2875-4D9D39EEA079}"/>
          </ac:picMkLst>
        </pc:picChg>
        <pc:picChg chg="add">
          <ac:chgData name="Sam Nicholson" userId="S::essnicholson@glow.gov.uk::0a936673-8a1d-4f74-b7dd-93e2423be646" providerId="AD" clId="Web-{FE5828CA-5FC7-749B-9201-FA3E26AA3253}" dt="2023-11-24T11:22:52.308" v="55"/>
          <ac:picMkLst>
            <pc:docMk/>
            <pc:sldMk cId="2212211622" sldId="2817"/>
            <ac:picMk id="6" creationId="{66FEB27A-B82A-1B8C-A66F-9A88D076ED42}"/>
          </ac:picMkLst>
        </pc:picChg>
      </pc:sldChg>
      <pc:sldChg chg="addSp delSp">
        <pc:chgData name="Sam Nicholson" userId="S::essnicholson@glow.gov.uk::0a936673-8a1d-4f74-b7dd-93e2423be646" providerId="AD" clId="Web-{FE5828CA-5FC7-749B-9201-FA3E26AA3253}" dt="2023-11-24T11:22:55.964" v="57"/>
        <pc:sldMkLst>
          <pc:docMk/>
          <pc:sldMk cId="2686961864" sldId="2818"/>
        </pc:sldMkLst>
        <pc:picChg chg="del">
          <ac:chgData name="Sam Nicholson" userId="S::essnicholson@glow.gov.uk::0a936673-8a1d-4f74-b7dd-93e2423be646" providerId="AD" clId="Web-{FE5828CA-5FC7-749B-9201-FA3E26AA3253}" dt="2023-11-24T11:22:55.542" v="56"/>
          <ac:picMkLst>
            <pc:docMk/>
            <pc:sldMk cId="2686961864" sldId="2818"/>
            <ac:picMk id="4" creationId="{9BE643B9-CE28-0BA3-8663-209A945DA5D6}"/>
          </ac:picMkLst>
        </pc:picChg>
        <pc:picChg chg="add">
          <ac:chgData name="Sam Nicholson" userId="S::essnicholson@glow.gov.uk::0a936673-8a1d-4f74-b7dd-93e2423be646" providerId="AD" clId="Web-{FE5828CA-5FC7-749B-9201-FA3E26AA3253}" dt="2023-11-24T11:22:55.964" v="57"/>
          <ac:picMkLst>
            <pc:docMk/>
            <pc:sldMk cId="2686961864" sldId="2818"/>
            <ac:picMk id="7" creationId="{9CC73FCA-C031-A636-819E-76022FAE1F0C}"/>
          </ac:picMkLst>
        </pc:picChg>
      </pc:sldChg>
      <pc:sldChg chg="addSp delSp modSp">
        <pc:chgData name="Sam Nicholson" userId="S::essnicholson@glow.gov.uk::0a936673-8a1d-4f74-b7dd-93e2423be646" providerId="AD" clId="Web-{FE5828CA-5FC7-749B-9201-FA3E26AA3253}" dt="2023-11-24T11:31:31.849" v="197" actId="1076"/>
        <pc:sldMkLst>
          <pc:docMk/>
          <pc:sldMk cId="2940993884" sldId="2819"/>
        </pc:sldMkLst>
        <pc:spChg chg="mod">
          <ac:chgData name="Sam Nicholson" userId="S::essnicholson@glow.gov.uk::0a936673-8a1d-4f74-b7dd-93e2423be646" providerId="AD" clId="Web-{FE5828CA-5FC7-749B-9201-FA3E26AA3253}" dt="2023-11-24T11:29:23.979" v="169"/>
          <ac:spMkLst>
            <pc:docMk/>
            <pc:sldMk cId="2940993884" sldId="2819"/>
            <ac:spMk id="9" creationId="{D667C5EA-ED06-B182-3716-FCE3980B5718}"/>
          </ac:spMkLst>
        </pc:spChg>
        <pc:grpChg chg="mod">
          <ac:chgData name="Sam Nicholson" userId="S::essnicholson@glow.gov.uk::0a936673-8a1d-4f74-b7dd-93e2423be646" providerId="AD" clId="Web-{FE5828CA-5FC7-749B-9201-FA3E26AA3253}" dt="2023-11-24T11:31:31.849" v="197" actId="1076"/>
          <ac:grpSpMkLst>
            <pc:docMk/>
            <pc:sldMk cId="2940993884" sldId="2819"/>
            <ac:grpSpMk id="3" creationId="{DEBDBAF7-6C7C-25B3-F1AE-E7475B4478DC}"/>
          </ac:grpSpMkLst>
        </pc:grpChg>
        <pc:picChg chg="del">
          <ac:chgData name="Sam Nicholson" userId="S::essnicholson@glow.gov.uk::0a936673-8a1d-4f74-b7dd-93e2423be646" providerId="AD" clId="Web-{FE5828CA-5FC7-749B-9201-FA3E26AA3253}" dt="2023-11-24T11:22:42.541" v="50"/>
          <ac:picMkLst>
            <pc:docMk/>
            <pc:sldMk cId="2940993884" sldId="2819"/>
            <ac:picMk id="11" creationId="{FAAB6D37-71D6-A1FE-2DBA-02B486676D15}"/>
          </ac:picMkLst>
        </pc:picChg>
        <pc:picChg chg="add">
          <ac:chgData name="Sam Nicholson" userId="S::essnicholson@glow.gov.uk::0a936673-8a1d-4f74-b7dd-93e2423be646" providerId="AD" clId="Web-{FE5828CA-5FC7-749B-9201-FA3E26AA3253}" dt="2023-11-24T11:22:43.698" v="51"/>
          <ac:picMkLst>
            <pc:docMk/>
            <pc:sldMk cId="2940993884" sldId="2819"/>
            <ac:picMk id="26" creationId="{5C52D106-A3D5-DBDF-0CE5-1130CA21F1E2}"/>
          </ac:picMkLst>
        </pc:picChg>
      </pc:sldChg>
      <pc:sldChg chg="addSp delSp modSp">
        <pc:chgData name="Sam Nicholson" userId="S::essnicholson@glow.gov.uk::0a936673-8a1d-4f74-b7dd-93e2423be646" providerId="AD" clId="Web-{FE5828CA-5FC7-749B-9201-FA3E26AA3253}" dt="2023-11-24T11:31:15.332" v="196"/>
        <pc:sldMkLst>
          <pc:docMk/>
          <pc:sldMk cId="372224436" sldId="2820"/>
        </pc:sldMkLst>
        <pc:picChg chg="del">
          <ac:chgData name="Sam Nicholson" userId="S::essnicholson@glow.gov.uk::0a936673-8a1d-4f74-b7dd-93e2423be646" providerId="AD" clId="Web-{FE5828CA-5FC7-749B-9201-FA3E26AA3253}" dt="2023-11-24T11:22:58.964" v="58"/>
          <ac:picMkLst>
            <pc:docMk/>
            <pc:sldMk cId="372224436" sldId="2820"/>
            <ac:picMk id="4" creationId="{EC5CDF7B-159E-A111-E794-6DABFF4CA8D3}"/>
          </ac:picMkLst>
        </pc:picChg>
        <pc:picChg chg="mod">
          <ac:chgData name="Sam Nicholson" userId="S::essnicholson@glow.gov.uk::0a936673-8a1d-4f74-b7dd-93e2423be646" providerId="AD" clId="Web-{FE5828CA-5FC7-749B-9201-FA3E26AA3253}" dt="2023-11-24T11:31:15.332" v="196"/>
          <ac:picMkLst>
            <pc:docMk/>
            <pc:sldMk cId="372224436" sldId="2820"/>
            <ac:picMk id="6" creationId="{9D0CB636-E3C9-097D-84C2-955E598F090F}"/>
          </ac:picMkLst>
        </pc:picChg>
        <pc:picChg chg="add">
          <ac:chgData name="Sam Nicholson" userId="S::essnicholson@glow.gov.uk::0a936673-8a1d-4f74-b7dd-93e2423be646" providerId="AD" clId="Web-{FE5828CA-5FC7-749B-9201-FA3E26AA3253}" dt="2023-11-24T11:22:59.386" v="59"/>
          <ac:picMkLst>
            <pc:docMk/>
            <pc:sldMk cId="372224436" sldId="2820"/>
            <ac:picMk id="7" creationId="{A95153EB-8006-39E0-84F8-5C0D2EA3EBCF}"/>
          </ac:picMkLst>
        </pc:picChg>
      </pc:sldChg>
      <pc:sldChg chg="addSp delSp">
        <pc:chgData name="Sam Nicholson" userId="S::essnicholson@glow.gov.uk::0a936673-8a1d-4f74-b7dd-93e2423be646" providerId="AD" clId="Web-{FE5828CA-5FC7-749B-9201-FA3E26AA3253}" dt="2023-11-24T11:22:32.119" v="45"/>
        <pc:sldMkLst>
          <pc:docMk/>
          <pc:sldMk cId="1432468811" sldId="2821"/>
        </pc:sldMkLst>
        <pc:picChg chg="del">
          <ac:chgData name="Sam Nicholson" userId="S::essnicholson@glow.gov.uk::0a936673-8a1d-4f74-b7dd-93e2423be646" providerId="AD" clId="Web-{FE5828CA-5FC7-749B-9201-FA3E26AA3253}" dt="2023-11-24T11:22:31.712" v="44"/>
          <ac:picMkLst>
            <pc:docMk/>
            <pc:sldMk cId="1432468811" sldId="2821"/>
            <ac:picMk id="4" creationId="{0E60D562-CCE9-9E1D-EC4B-1027A9D5D3F6}"/>
          </ac:picMkLst>
        </pc:picChg>
        <pc:picChg chg="add">
          <ac:chgData name="Sam Nicholson" userId="S::essnicholson@glow.gov.uk::0a936673-8a1d-4f74-b7dd-93e2423be646" providerId="AD" clId="Web-{FE5828CA-5FC7-749B-9201-FA3E26AA3253}" dt="2023-11-24T11:22:32.119" v="45"/>
          <ac:picMkLst>
            <pc:docMk/>
            <pc:sldMk cId="1432468811" sldId="2821"/>
            <ac:picMk id="8" creationId="{C2A42EFA-0744-DAAD-636A-6BCED9F03A57}"/>
          </ac:picMkLst>
        </pc:picChg>
      </pc:sldChg>
      <pc:sldChg chg="addSp delSp modSp">
        <pc:chgData name="Sam Nicholson" userId="S::essnicholson@glow.gov.uk::0a936673-8a1d-4f74-b7dd-93e2423be646" providerId="AD" clId="Web-{FE5828CA-5FC7-749B-9201-FA3E26AA3253}" dt="2023-11-24T11:30:20.453" v="183"/>
        <pc:sldMkLst>
          <pc:docMk/>
          <pc:sldMk cId="748532366" sldId="2822"/>
        </pc:sldMkLst>
        <pc:grpChg chg="mod">
          <ac:chgData name="Sam Nicholson" userId="S::essnicholson@glow.gov.uk::0a936673-8a1d-4f74-b7dd-93e2423be646" providerId="AD" clId="Web-{FE5828CA-5FC7-749B-9201-FA3E26AA3253}" dt="2023-11-24T11:30:20.453" v="183"/>
          <ac:grpSpMkLst>
            <pc:docMk/>
            <pc:sldMk cId="748532366" sldId="2822"/>
            <ac:grpSpMk id="7" creationId="{82E61789-11EA-FEEA-167E-51D77F988431}"/>
          </ac:grpSpMkLst>
        </pc:grpChg>
        <pc:picChg chg="del">
          <ac:chgData name="Sam Nicholson" userId="S::essnicholson@glow.gov.uk::0a936673-8a1d-4f74-b7dd-93e2423be646" providerId="AD" clId="Web-{FE5828CA-5FC7-749B-9201-FA3E26AA3253}" dt="2023-11-24T11:22:48.370" v="52"/>
          <ac:picMkLst>
            <pc:docMk/>
            <pc:sldMk cId="748532366" sldId="2822"/>
            <ac:picMk id="8" creationId="{D9AD64EA-9484-417C-A6BB-5298973323C8}"/>
          </ac:picMkLst>
        </pc:picChg>
        <pc:picChg chg="add">
          <ac:chgData name="Sam Nicholson" userId="S::essnicholson@glow.gov.uk::0a936673-8a1d-4f74-b7dd-93e2423be646" providerId="AD" clId="Web-{FE5828CA-5FC7-749B-9201-FA3E26AA3253}" dt="2023-11-24T11:22:48.807" v="53"/>
          <ac:picMkLst>
            <pc:docMk/>
            <pc:sldMk cId="748532366" sldId="2822"/>
            <ac:picMk id="11" creationId="{47B6F465-6FC2-7515-2118-FB0DBA092A11}"/>
          </ac:picMkLst>
        </pc:picChg>
      </pc:sldChg>
      <pc:sldChg chg="addSp delSp modSp">
        <pc:chgData name="Sam Nicholson" userId="S::essnicholson@glow.gov.uk::0a936673-8a1d-4f74-b7dd-93e2423be646" providerId="AD" clId="Web-{FE5828CA-5FC7-749B-9201-FA3E26AA3253}" dt="2023-11-24T11:22:20.743" v="39"/>
        <pc:sldMkLst>
          <pc:docMk/>
          <pc:sldMk cId="10737469" sldId="2824"/>
        </pc:sldMkLst>
        <pc:spChg chg="mod">
          <ac:chgData name="Sam Nicholson" userId="S::essnicholson@glow.gov.uk::0a936673-8a1d-4f74-b7dd-93e2423be646" providerId="AD" clId="Web-{FE5828CA-5FC7-749B-9201-FA3E26AA3253}" dt="2023-11-24T11:21:16.363" v="29"/>
          <ac:spMkLst>
            <pc:docMk/>
            <pc:sldMk cId="10737469" sldId="2824"/>
            <ac:spMk id="6" creationId="{B609227F-00ED-2C6D-3849-C2E9353B03C3}"/>
          </ac:spMkLst>
        </pc:spChg>
        <pc:picChg chg="del">
          <ac:chgData name="Sam Nicholson" userId="S::essnicholson@glow.gov.uk::0a936673-8a1d-4f74-b7dd-93e2423be646" providerId="AD" clId="Web-{FE5828CA-5FC7-749B-9201-FA3E26AA3253}" dt="2023-11-24T11:22:20.352" v="38"/>
          <ac:picMkLst>
            <pc:docMk/>
            <pc:sldMk cId="10737469" sldId="2824"/>
            <ac:picMk id="4" creationId="{FE0571AF-2BE8-2C25-6186-86CFB87634B9}"/>
          </ac:picMkLst>
        </pc:picChg>
        <pc:picChg chg="add">
          <ac:chgData name="Sam Nicholson" userId="S::essnicholson@glow.gov.uk::0a936673-8a1d-4f74-b7dd-93e2423be646" providerId="AD" clId="Web-{FE5828CA-5FC7-749B-9201-FA3E26AA3253}" dt="2023-11-24T11:22:20.743" v="39"/>
          <ac:picMkLst>
            <pc:docMk/>
            <pc:sldMk cId="10737469" sldId="2824"/>
            <ac:picMk id="5" creationId="{6B079A74-BB26-84F1-2B00-6FC0AF947434}"/>
          </ac:picMkLst>
        </pc:picChg>
      </pc:sldChg>
      <pc:sldChg chg="addSp delSp modSp">
        <pc:chgData name="Sam Nicholson" userId="S::essnicholson@glow.gov.uk::0a936673-8a1d-4f74-b7dd-93e2423be646" providerId="AD" clId="Web-{FE5828CA-5FC7-749B-9201-FA3E26AA3253}" dt="2023-11-24T11:29:06.478" v="167"/>
        <pc:sldMkLst>
          <pc:docMk/>
          <pc:sldMk cId="1130579216" sldId="2825"/>
        </pc:sldMkLst>
        <pc:picChg chg="add">
          <ac:chgData name="Sam Nicholson" userId="S::essnicholson@glow.gov.uk::0a936673-8a1d-4f74-b7dd-93e2423be646" providerId="AD" clId="Web-{FE5828CA-5FC7-749B-9201-FA3E26AA3253}" dt="2023-11-24T11:22:39.072" v="49"/>
          <ac:picMkLst>
            <pc:docMk/>
            <pc:sldMk cId="1130579216" sldId="2825"/>
            <ac:picMk id="4" creationId="{10AEB664-30E8-D66D-1511-E8B4B0FF3C07}"/>
          </ac:picMkLst>
        </pc:picChg>
        <pc:picChg chg="del">
          <ac:chgData name="Sam Nicholson" userId="S::essnicholson@glow.gov.uk::0a936673-8a1d-4f74-b7dd-93e2423be646" providerId="AD" clId="Web-{FE5828CA-5FC7-749B-9201-FA3E26AA3253}" dt="2023-11-24T11:22:38.385" v="48"/>
          <ac:picMkLst>
            <pc:docMk/>
            <pc:sldMk cId="1130579216" sldId="2825"/>
            <ac:picMk id="6" creationId="{4AC6CDD5-6737-8AD2-9863-5F5ACDEB04BA}"/>
          </ac:picMkLst>
        </pc:picChg>
        <pc:picChg chg="mod">
          <ac:chgData name="Sam Nicholson" userId="S::essnicholson@glow.gov.uk::0a936673-8a1d-4f74-b7dd-93e2423be646" providerId="AD" clId="Web-{FE5828CA-5FC7-749B-9201-FA3E26AA3253}" dt="2023-11-24T11:29:06.478" v="167"/>
          <ac:picMkLst>
            <pc:docMk/>
            <pc:sldMk cId="1130579216" sldId="2825"/>
            <ac:picMk id="10" creationId="{8661E3FB-235B-FA7D-2B4C-9B5C58926D9F}"/>
          </ac:picMkLst>
        </pc:picChg>
      </pc:sldChg>
      <pc:sldChg chg="del">
        <pc:chgData name="Sam Nicholson" userId="S::essnicholson@glow.gov.uk::0a936673-8a1d-4f74-b7dd-93e2423be646" providerId="AD" clId="Web-{FE5828CA-5FC7-749B-9201-FA3E26AA3253}" dt="2023-11-24T11:17:38.095" v="12"/>
        <pc:sldMkLst>
          <pc:docMk/>
          <pc:sldMk cId="630862966" sldId="2826"/>
        </pc:sldMkLst>
      </pc:sldChg>
      <pc:sldChg chg="del">
        <pc:chgData name="Sam Nicholson" userId="S::essnicholson@glow.gov.uk::0a936673-8a1d-4f74-b7dd-93e2423be646" providerId="AD" clId="Web-{FE5828CA-5FC7-749B-9201-FA3E26AA3253}" dt="2023-11-24T11:17:41.424" v="13"/>
        <pc:sldMkLst>
          <pc:docMk/>
          <pc:sldMk cId="600653936" sldId="2827"/>
        </pc:sldMkLst>
      </pc:sldChg>
      <pc:sldChg chg="del">
        <pc:chgData name="Sam Nicholson" userId="S::essnicholson@glow.gov.uk::0a936673-8a1d-4f74-b7dd-93e2423be646" providerId="AD" clId="Web-{FE5828CA-5FC7-749B-9201-FA3E26AA3253}" dt="2023-11-24T11:17:43.564" v="14"/>
        <pc:sldMkLst>
          <pc:docMk/>
          <pc:sldMk cId="2143557043" sldId="2828"/>
        </pc:sldMkLst>
      </pc:sldChg>
      <pc:sldChg chg="del">
        <pc:chgData name="Sam Nicholson" userId="S::essnicholson@glow.gov.uk::0a936673-8a1d-4f74-b7dd-93e2423be646" providerId="AD" clId="Web-{FE5828CA-5FC7-749B-9201-FA3E26AA3253}" dt="2023-11-24T11:17:45.518" v="15"/>
        <pc:sldMkLst>
          <pc:docMk/>
          <pc:sldMk cId="3836363617" sldId="2829"/>
        </pc:sldMkLst>
      </pc:sldChg>
      <pc:sldChg chg="del">
        <pc:chgData name="Sam Nicholson" userId="S::essnicholson@glow.gov.uk::0a936673-8a1d-4f74-b7dd-93e2423be646" providerId="AD" clId="Web-{FE5828CA-5FC7-749B-9201-FA3E26AA3253}" dt="2023-11-24T11:20:38.969" v="27"/>
        <pc:sldMkLst>
          <pc:docMk/>
          <pc:sldMk cId="1018236359" sldId="2859"/>
        </pc:sldMkLst>
      </pc:sldChg>
      <pc:sldChg chg="addSp delSp">
        <pc:chgData name="Sam Nicholson" userId="S::essnicholson@glow.gov.uk::0a936673-8a1d-4f74-b7dd-93e2423be646" providerId="AD" clId="Web-{FE5828CA-5FC7-749B-9201-FA3E26AA3253}" dt="2023-11-24T11:22:35.478" v="47"/>
        <pc:sldMkLst>
          <pc:docMk/>
          <pc:sldMk cId="906277920" sldId="2860"/>
        </pc:sldMkLst>
        <pc:picChg chg="del">
          <ac:chgData name="Sam Nicholson" userId="S::essnicholson@glow.gov.uk::0a936673-8a1d-4f74-b7dd-93e2423be646" providerId="AD" clId="Web-{FE5828CA-5FC7-749B-9201-FA3E26AA3253}" dt="2023-11-24T11:22:34.994" v="46"/>
          <ac:picMkLst>
            <pc:docMk/>
            <pc:sldMk cId="906277920" sldId="2860"/>
            <ac:picMk id="4" creationId="{03899BFF-CFBE-A02D-263B-3B95E3A26E73}"/>
          </ac:picMkLst>
        </pc:picChg>
        <pc:picChg chg="add">
          <ac:chgData name="Sam Nicholson" userId="S::essnicholson@glow.gov.uk::0a936673-8a1d-4f74-b7dd-93e2423be646" providerId="AD" clId="Web-{FE5828CA-5FC7-749B-9201-FA3E26AA3253}" dt="2023-11-24T11:22:35.478" v="47"/>
          <ac:picMkLst>
            <pc:docMk/>
            <pc:sldMk cId="906277920" sldId="2860"/>
            <ac:picMk id="6" creationId="{1CF38500-B8C9-1170-B546-56643D88DC6E}"/>
          </ac:picMkLst>
        </pc:picChg>
      </pc:sldChg>
      <pc:sldChg chg="modSp add">
        <pc:chgData name="Sam Nicholson" userId="S::essnicholson@glow.gov.uk::0a936673-8a1d-4f74-b7dd-93e2423be646" providerId="AD" clId="Web-{FE5828CA-5FC7-749B-9201-FA3E26AA3253}" dt="2023-11-24T11:18:37.928" v="20" actId="20577"/>
        <pc:sldMkLst>
          <pc:docMk/>
          <pc:sldMk cId="1182469438" sldId="2861"/>
        </pc:sldMkLst>
        <pc:spChg chg="mod">
          <ac:chgData name="Sam Nicholson" userId="S::essnicholson@glow.gov.uk::0a936673-8a1d-4f74-b7dd-93e2423be646" providerId="AD" clId="Web-{FE5828CA-5FC7-749B-9201-FA3E26AA3253}" dt="2023-11-24T11:18:37.928" v="20" actId="20577"/>
          <ac:spMkLst>
            <pc:docMk/>
            <pc:sldMk cId="1182469438" sldId="2861"/>
            <ac:spMk id="5" creationId="{00000000-0000-0000-0000-000000000000}"/>
          </ac:spMkLst>
        </pc:spChg>
      </pc:sldChg>
      <pc:sldChg chg="add">
        <pc:chgData name="Sam Nicholson" userId="S::essnicholson@glow.gov.uk::0a936673-8a1d-4f74-b7dd-93e2423be646" providerId="AD" clId="Web-{FE5828CA-5FC7-749B-9201-FA3E26AA3253}" dt="2023-11-24T11:17:04.296" v="1"/>
        <pc:sldMkLst>
          <pc:docMk/>
          <pc:sldMk cId="1421774929" sldId="2862"/>
        </pc:sldMkLst>
      </pc:sldChg>
      <pc:sldChg chg="add">
        <pc:chgData name="Sam Nicholson" userId="S::essnicholson@glow.gov.uk::0a936673-8a1d-4f74-b7dd-93e2423be646" providerId="AD" clId="Web-{FE5828CA-5FC7-749B-9201-FA3E26AA3253}" dt="2023-11-24T11:17:04.389" v="2"/>
        <pc:sldMkLst>
          <pc:docMk/>
          <pc:sldMk cId="366584754" sldId="2863"/>
        </pc:sldMkLst>
      </pc:sldChg>
      <pc:sldChg chg="add">
        <pc:chgData name="Sam Nicholson" userId="S::essnicholson@glow.gov.uk::0a936673-8a1d-4f74-b7dd-93e2423be646" providerId="AD" clId="Web-{FE5828CA-5FC7-749B-9201-FA3E26AA3253}" dt="2023-11-24T11:17:04.514" v="3"/>
        <pc:sldMkLst>
          <pc:docMk/>
          <pc:sldMk cId="1404590083" sldId="2864"/>
        </pc:sldMkLst>
      </pc:sldChg>
      <pc:sldChg chg="modSp add">
        <pc:chgData name="Sam Nicholson" userId="S::essnicholson@glow.gov.uk::0a936673-8a1d-4f74-b7dd-93e2423be646" providerId="AD" clId="Web-{FE5828CA-5FC7-749B-9201-FA3E26AA3253}" dt="2023-11-24T11:17:36.329" v="11" actId="20577"/>
        <pc:sldMkLst>
          <pc:docMk/>
          <pc:sldMk cId="3788484693" sldId="2865"/>
        </pc:sldMkLst>
        <pc:spChg chg="mod">
          <ac:chgData name="Sam Nicholson" userId="S::essnicholson@glow.gov.uk::0a936673-8a1d-4f74-b7dd-93e2423be646" providerId="AD" clId="Web-{FE5828CA-5FC7-749B-9201-FA3E26AA3253}" dt="2023-11-24T11:17:36.329" v="11" actId="20577"/>
          <ac:spMkLst>
            <pc:docMk/>
            <pc:sldMk cId="3788484693" sldId="2865"/>
            <ac:spMk id="7" creationId="{00000000-0000-0000-0000-000000000000}"/>
          </ac:spMkLst>
        </pc:spChg>
      </pc:sldChg>
      <pc:sldChg chg="add">
        <pc:chgData name="Sam Nicholson" userId="S::essnicholson@glow.gov.uk::0a936673-8a1d-4f74-b7dd-93e2423be646" providerId="AD" clId="Web-{FE5828CA-5FC7-749B-9201-FA3E26AA3253}" dt="2023-11-24T11:20:12.717" v="22"/>
        <pc:sldMkLst>
          <pc:docMk/>
          <pc:sldMk cId="411108439" sldId="2866"/>
        </pc:sldMkLst>
      </pc:sldChg>
      <pc:sldChg chg="add">
        <pc:chgData name="Sam Nicholson" userId="S::essnicholson@glow.gov.uk::0a936673-8a1d-4f74-b7dd-93e2423be646" providerId="AD" clId="Web-{FE5828CA-5FC7-749B-9201-FA3E26AA3253}" dt="2023-11-24T11:20:12.811" v="23"/>
        <pc:sldMkLst>
          <pc:docMk/>
          <pc:sldMk cId="2584168445" sldId="2867"/>
        </pc:sldMkLst>
      </pc:sldChg>
      <pc:sldChg chg="addSp delSp add">
        <pc:chgData name="Sam Nicholson" userId="S::essnicholson@glow.gov.uk::0a936673-8a1d-4f74-b7dd-93e2423be646" providerId="AD" clId="Web-{FE5828CA-5FC7-749B-9201-FA3E26AA3253}" dt="2023-11-24T11:23:06.262" v="61"/>
        <pc:sldMkLst>
          <pc:docMk/>
          <pc:sldMk cId="820683841" sldId="2868"/>
        </pc:sldMkLst>
        <pc:picChg chg="add">
          <ac:chgData name="Sam Nicholson" userId="S::essnicholson@glow.gov.uk::0a936673-8a1d-4f74-b7dd-93e2423be646" providerId="AD" clId="Web-{FE5828CA-5FC7-749B-9201-FA3E26AA3253}" dt="2023-11-24T11:23:06.262" v="61"/>
          <ac:picMkLst>
            <pc:docMk/>
            <pc:sldMk cId="820683841" sldId="2868"/>
            <ac:picMk id="5" creationId="{3A7CCA62-E2A9-37EE-CECE-6E56A3A33E7D}"/>
          </ac:picMkLst>
        </pc:picChg>
        <pc:picChg chg="del">
          <ac:chgData name="Sam Nicholson" userId="S::essnicholson@glow.gov.uk::0a936673-8a1d-4f74-b7dd-93e2423be646" providerId="AD" clId="Web-{FE5828CA-5FC7-749B-9201-FA3E26AA3253}" dt="2023-11-24T11:23:05.777" v="60"/>
          <ac:picMkLst>
            <pc:docMk/>
            <pc:sldMk cId="820683841" sldId="2868"/>
            <ac:picMk id="6" creationId="{19C5A82A-CB90-F843-6920-21C4AAAC23CF}"/>
          </ac:picMkLst>
        </pc:picChg>
      </pc:sldChg>
    </pc:docChg>
  </pc:docChgLst>
  <pc:docChgLst>
    <pc:chgData name="Sam Nicholson" userId="S::essnicholson@glow.gov.uk::0a936673-8a1d-4f74-b7dd-93e2423be646" providerId="AD" clId="Web-{D383165D-6261-DC61-1AAB-CB5098ADA054}"/>
    <pc:docChg chg="modSld">
      <pc:chgData name="Sam Nicholson" userId="S::essnicholson@glow.gov.uk::0a936673-8a1d-4f74-b7dd-93e2423be646" providerId="AD" clId="Web-{D383165D-6261-DC61-1AAB-CB5098ADA054}" dt="2023-11-24T14:18:54.588" v="5" actId="1076"/>
      <pc:docMkLst>
        <pc:docMk/>
      </pc:docMkLst>
      <pc:sldChg chg="addSp modSp">
        <pc:chgData name="Sam Nicholson" userId="S::essnicholson@glow.gov.uk::0a936673-8a1d-4f74-b7dd-93e2423be646" providerId="AD" clId="Web-{D383165D-6261-DC61-1AAB-CB5098ADA054}" dt="2023-11-24T14:18:54.588" v="5" actId="1076"/>
        <pc:sldMkLst>
          <pc:docMk/>
          <pc:sldMk cId="3788484693" sldId="2865"/>
        </pc:sldMkLst>
        <pc:spChg chg="add mod">
          <ac:chgData name="Sam Nicholson" userId="S::essnicholson@glow.gov.uk::0a936673-8a1d-4f74-b7dd-93e2423be646" providerId="AD" clId="Web-{D383165D-6261-DC61-1AAB-CB5098ADA054}" dt="2023-11-24T14:18:54.588" v="5" actId="1076"/>
          <ac:spMkLst>
            <pc:docMk/>
            <pc:sldMk cId="3788484693" sldId="2865"/>
            <ac:spMk id="2" creationId="{26323079-8E6D-FC00-433B-3056F97A49B8}"/>
          </ac:spMkLst>
        </pc:spChg>
        <pc:spChg chg="mod">
          <ac:chgData name="Sam Nicholson" userId="S::essnicholson@glow.gov.uk::0a936673-8a1d-4f74-b7dd-93e2423be646" providerId="AD" clId="Web-{D383165D-6261-DC61-1AAB-CB5098ADA054}" dt="2023-11-24T14:18:50.056" v="4" actId="1076"/>
          <ac:spMkLst>
            <pc:docMk/>
            <pc:sldMk cId="3788484693" sldId="2865"/>
            <ac:spMk id="7" creationId="{00000000-0000-0000-0000-000000000000}"/>
          </ac:spMkLst>
        </pc:spChg>
      </pc:sldChg>
    </pc:docChg>
  </pc:docChgLst>
  <pc:docChgLst>
    <pc:chgData name="Janine Mccullough" userId="59fc6379-55e3-469a-8068-045c146eb134" providerId="ADAL" clId="{339454C2-25EA-4C5E-BE84-3B13F9BF4E9B}"/>
    <pc:docChg chg="custSel modSld">
      <pc:chgData name="Janine Mccullough" userId="59fc6379-55e3-469a-8068-045c146eb134" providerId="ADAL" clId="{339454C2-25EA-4C5E-BE84-3B13F9BF4E9B}" dt="2023-10-10T14:57:25.687" v="1974" actId="962"/>
      <pc:docMkLst>
        <pc:docMk/>
      </pc:docMkLst>
      <pc:sldChg chg="modSp mod">
        <pc:chgData name="Janine Mccullough" userId="59fc6379-55e3-469a-8068-045c146eb134" providerId="ADAL" clId="{339454C2-25EA-4C5E-BE84-3B13F9BF4E9B}" dt="2023-10-10T14:57:25.687" v="1974" actId="962"/>
        <pc:sldMkLst>
          <pc:docMk/>
          <pc:sldMk cId="3120566257" sldId="283"/>
        </pc:sldMkLst>
        <pc:picChg chg="mod">
          <ac:chgData name="Janine Mccullough" userId="59fc6379-55e3-469a-8068-045c146eb134" providerId="ADAL" clId="{339454C2-25EA-4C5E-BE84-3B13F9BF4E9B}" dt="2023-10-10T14:57:25.687" v="1974" actId="962"/>
          <ac:picMkLst>
            <pc:docMk/>
            <pc:sldMk cId="3120566257" sldId="283"/>
            <ac:picMk id="5" creationId="{14BE8906-9987-02EC-C09D-647BBCCA136D}"/>
          </ac:picMkLst>
        </pc:picChg>
      </pc:sldChg>
      <pc:sldChg chg="modSp mod">
        <pc:chgData name="Janine Mccullough" userId="59fc6379-55e3-469a-8068-045c146eb134" providerId="ADAL" clId="{339454C2-25EA-4C5E-BE84-3B13F9BF4E9B}" dt="2023-10-10T14:48:09.884" v="293" actId="962"/>
        <pc:sldMkLst>
          <pc:docMk/>
          <pc:sldMk cId="1497334152" sldId="2754"/>
        </pc:sldMkLst>
        <pc:spChg chg="mod">
          <ac:chgData name="Janine Mccullough" userId="59fc6379-55e3-469a-8068-045c146eb134" providerId="ADAL" clId="{339454C2-25EA-4C5E-BE84-3B13F9BF4E9B}" dt="2023-10-10T14:48:09.884" v="293" actId="962"/>
          <ac:spMkLst>
            <pc:docMk/>
            <pc:sldMk cId="1497334152" sldId="2754"/>
            <ac:spMk id="6" creationId="{DF96354F-8FCC-EB6E-C56B-124C317CDD88}"/>
          </ac:spMkLst>
        </pc:spChg>
      </pc:sldChg>
      <pc:sldChg chg="addSp modSp mod">
        <pc:chgData name="Janine Mccullough" userId="59fc6379-55e3-469a-8068-045c146eb134" providerId="ADAL" clId="{339454C2-25EA-4C5E-BE84-3B13F9BF4E9B}" dt="2023-09-28T09:24:08.406" v="90" actId="20577"/>
        <pc:sldMkLst>
          <pc:docMk/>
          <pc:sldMk cId="1719597302" sldId="2809"/>
        </pc:sldMkLst>
        <pc:spChg chg="mod">
          <ac:chgData name="Janine Mccullough" userId="59fc6379-55e3-469a-8068-045c146eb134" providerId="ADAL" clId="{339454C2-25EA-4C5E-BE84-3B13F9BF4E9B}" dt="2023-09-28T09:20:49.177" v="0" actId="1076"/>
          <ac:spMkLst>
            <pc:docMk/>
            <pc:sldMk cId="1719597302" sldId="2809"/>
            <ac:spMk id="2" creationId="{0B6316D7-FB1A-C391-768F-2FBEABC5AE1C}"/>
          </ac:spMkLst>
        </pc:spChg>
        <pc:spChg chg="add mod">
          <ac:chgData name="Janine Mccullough" userId="59fc6379-55e3-469a-8068-045c146eb134" providerId="ADAL" clId="{339454C2-25EA-4C5E-BE84-3B13F9BF4E9B}" dt="2023-09-28T09:24:08.406" v="90" actId="20577"/>
          <ac:spMkLst>
            <pc:docMk/>
            <pc:sldMk cId="1719597302" sldId="2809"/>
            <ac:spMk id="5" creationId="{8A8EE029-1C5A-1343-2198-4657D9535B41}"/>
          </ac:spMkLst>
        </pc:spChg>
        <pc:picChg chg="mod">
          <ac:chgData name="Janine Mccullough" userId="59fc6379-55e3-469a-8068-045c146eb134" providerId="ADAL" clId="{339454C2-25EA-4C5E-BE84-3B13F9BF4E9B}" dt="2023-09-28T09:20:53.530" v="1" actId="1076"/>
          <ac:picMkLst>
            <pc:docMk/>
            <pc:sldMk cId="1719597302" sldId="2809"/>
            <ac:picMk id="7" creationId="{AEA2E1CF-101F-231D-AED9-0FDF320F910E}"/>
          </ac:picMkLst>
        </pc:picChg>
      </pc:sldChg>
      <pc:sldChg chg="modSp">
        <pc:chgData name="Janine Mccullough" userId="59fc6379-55e3-469a-8068-045c146eb134" providerId="ADAL" clId="{339454C2-25EA-4C5E-BE84-3B13F9BF4E9B}" dt="2023-10-10T14:49:06.267" v="295" actId="962"/>
        <pc:sldMkLst>
          <pc:docMk/>
          <pc:sldMk cId="4040255387" sldId="2813"/>
        </pc:sldMkLst>
        <pc:grpChg chg="mod">
          <ac:chgData name="Janine Mccullough" userId="59fc6379-55e3-469a-8068-045c146eb134" providerId="ADAL" clId="{339454C2-25EA-4C5E-BE84-3B13F9BF4E9B}" dt="2023-10-10T14:49:06.267" v="295" actId="962"/>
          <ac:grpSpMkLst>
            <pc:docMk/>
            <pc:sldMk cId="4040255387" sldId="2813"/>
            <ac:grpSpMk id="5" creationId="{0AA9FE5B-0B50-598D-9031-C838988F7777}"/>
          </ac:grpSpMkLst>
        </pc:grpChg>
      </pc:sldChg>
      <pc:sldChg chg="modSp">
        <pc:chgData name="Janine Mccullough" userId="59fc6379-55e3-469a-8068-045c146eb134" providerId="ADAL" clId="{339454C2-25EA-4C5E-BE84-3B13F9BF4E9B}" dt="2023-10-10T14:47:32.943" v="201" actId="962"/>
        <pc:sldMkLst>
          <pc:docMk/>
          <pc:sldMk cId="3954447578" sldId="2815"/>
        </pc:sldMkLst>
        <pc:grpChg chg="mod">
          <ac:chgData name="Janine Mccullough" userId="59fc6379-55e3-469a-8068-045c146eb134" providerId="ADAL" clId="{339454C2-25EA-4C5E-BE84-3B13F9BF4E9B}" dt="2023-10-10T14:47:32.943" v="201" actId="962"/>
          <ac:grpSpMkLst>
            <pc:docMk/>
            <pc:sldMk cId="3954447578" sldId="2815"/>
            <ac:grpSpMk id="4" creationId="{4D5718A7-6EF2-86EE-6BD3-4E66D97C6904}"/>
          </ac:grpSpMkLst>
        </pc:grpChg>
      </pc:sldChg>
      <pc:sldChg chg="modSp mod">
        <pc:chgData name="Janine Mccullough" userId="59fc6379-55e3-469a-8068-045c146eb134" providerId="ADAL" clId="{339454C2-25EA-4C5E-BE84-3B13F9BF4E9B}" dt="2023-10-10T14:55:00.114" v="1790" actId="962"/>
        <pc:sldMkLst>
          <pc:docMk/>
          <pc:sldMk cId="2212211622" sldId="2817"/>
        </pc:sldMkLst>
        <pc:picChg chg="mod">
          <ac:chgData name="Janine Mccullough" userId="59fc6379-55e3-469a-8068-045c146eb134" providerId="ADAL" clId="{339454C2-25EA-4C5E-BE84-3B13F9BF4E9B}" dt="2023-10-10T14:55:00.114" v="1790" actId="962"/>
          <ac:picMkLst>
            <pc:docMk/>
            <pc:sldMk cId="2212211622" sldId="2817"/>
            <ac:picMk id="6" creationId="{3DE12BA0-D090-EEAD-C473-129177586B6D}"/>
          </ac:picMkLst>
        </pc:picChg>
      </pc:sldChg>
      <pc:sldChg chg="modSp mod">
        <pc:chgData name="Janine Mccullough" userId="59fc6379-55e3-469a-8068-045c146eb134" providerId="ADAL" clId="{339454C2-25EA-4C5E-BE84-3B13F9BF4E9B}" dt="2023-10-10T14:57:07.877" v="1898" actId="962"/>
        <pc:sldMkLst>
          <pc:docMk/>
          <pc:sldMk cId="2686961864" sldId="2818"/>
        </pc:sldMkLst>
        <pc:picChg chg="mod">
          <ac:chgData name="Janine Mccullough" userId="59fc6379-55e3-469a-8068-045c146eb134" providerId="ADAL" clId="{339454C2-25EA-4C5E-BE84-3B13F9BF4E9B}" dt="2023-10-10T14:57:07.877" v="1898" actId="962"/>
          <ac:picMkLst>
            <pc:docMk/>
            <pc:sldMk cId="2686961864" sldId="2818"/>
            <ac:picMk id="6" creationId="{6F2F6B49-99FD-28ED-4C52-444588FD30CB}"/>
          </ac:picMkLst>
        </pc:picChg>
      </pc:sldChg>
      <pc:sldChg chg="addSp modSp mod">
        <pc:chgData name="Janine Mccullough" userId="59fc6379-55e3-469a-8068-045c146eb134" providerId="ADAL" clId="{339454C2-25EA-4C5E-BE84-3B13F9BF4E9B}" dt="2023-10-10T14:54:09.473" v="1572" actId="962"/>
        <pc:sldMkLst>
          <pc:docMk/>
          <pc:sldMk cId="2940993884" sldId="2819"/>
        </pc:sldMkLst>
        <pc:spChg chg="mod">
          <ac:chgData name="Janine Mccullough" userId="59fc6379-55e3-469a-8068-045c146eb134" providerId="ADAL" clId="{339454C2-25EA-4C5E-BE84-3B13F9BF4E9B}" dt="2023-10-10T14:52:08.059" v="950" actId="164"/>
          <ac:spMkLst>
            <pc:docMk/>
            <pc:sldMk cId="2940993884" sldId="2819"/>
            <ac:spMk id="4" creationId="{D637BD4D-9D2D-CB43-6754-2E8DB29B7757}"/>
          </ac:spMkLst>
        </pc:spChg>
        <pc:spChg chg="mod">
          <ac:chgData name="Janine Mccullough" userId="59fc6379-55e3-469a-8068-045c146eb134" providerId="ADAL" clId="{339454C2-25EA-4C5E-BE84-3B13F9BF4E9B}" dt="2023-10-10T14:52:08.059" v="950" actId="164"/>
          <ac:spMkLst>
            <pc:docMk/>
            <pc:sldMk cId="2940993884" sldId="2819"/>
            <ac:spMk id="5" creationId="{CB978565-551B-1D69-05B5-58F8FB330CE3}"/>
          </ac:spMkLst>
        </pc:spChg>
        <pc:spChg chg="mod">
          <ac:chgData name="Janine Mccullough" userId="59fc6379-55e3-469a-8068-045c146eb134" providerId="ADAL" clId="{339454C2-25EA-4C5E-BE84-3B13F9BF4E9B}" dt="2023-10-10T14:52:08.059" v="950" actId="164"/>
          <ac:spMkLst>
            <pc:docMk/>
            <pc:sldMk cId="2940993884" sldId="2819"/>
            <ac:spMk id="6" creationId="{A4368C92-2EDD-8F77-C5B4-0DEFD0662E6F}"/>
          </ac:spMkLst>
        </pc:spChg>
        <pc:grpChg chg="add mod">
          <ac:chgData name="Janine Mccullough" userId="59fc6379-55e3-469a-8068-045c146eb134" providerId="ADAL" clId="{339454C2-25EA-4C5E-BE84-3B13F9BF4E9B}" dt="2023-10-10T14:53:37.945" v="1430" actId="962"/>
          <ac:grpSpMkLst>
            <pc:docMk/>
            <pc:sldMk cId="2940993884" sldId="2819"/>
            <ac:grpSpMk id="3" creationId="{DEBDBAF7-6C7C-25B3-F1AE-E7475B4478DC}"/>
          </ac:grpSpMkLst>
        </pc:grpChg>
        <pc:graphicFrameChg chg="mod">
          <ac:chgData name="Janine Mccullough" userId="59fc6379-55e3-469a-8068-045c146eb134" providerId="ADAL" clId="{339454C2-25EA-4C5E-BE84-3B13F9BF4E9B}" dt="2023-10-10T14:51:55.663" v="949" actId="962"/>
          <ac:graphicFrameMkLst>
            <pc:docMk/>
            <pc:sldMk cId="2940993884" sldId="2819"/>
            <ac:graphicFrameMk id="7" creationId="{F02F037E-CE75-7998-12EA-7E0A37EFCE20}"/>
          </ac:graphicFrameMkLst>
        </pc:graphicFrameChg>
        <pc:picChg chg="mod">
          <ac:chgData name="Janine Mccullough" userId="59fc6379-55e3-469a-8068-045c146eb134" providerId="ADAL" clId="{339454C2-25EA-4C5E-BE84-3B13F9BF4E9B}" dt="2023-10-10T14:54:09.473" v="1572" actId="962"/>
          <ac:picMkLst>
            <pc:docMk/>
            <pc:sldMk cId="2940993884" sldId="2819"/>
            <ac:picMk id="13" creationId="{A649DC9D-1952-43D9-AC43-F938055FA874}"/>
          </ac:picMkLst>
        </pc:picChg>
      </pc:sldChg>
      <pc:sldChg chg="addSp delSp modSp mod">
        <pc:chgData name="Janine Mccullough" userId="59fc6379-55e3-469a-8068-045c146eb134" providerId="ADAL" clId="{339454C2-25EA-4C5E-BE84-3B13F9BF4E9B}" dt="2023-09-28T09:25:14.311" v="103" actId="1076"/>
        <pc:sldMkLst>
          <pc:docMk/>
          <pc:sldMk cId="1432468811" sldId="2821"/>
        </pc:sldMkLst>
        <pc:spChg chg="mod">
          <ac:chgData name="Janine Mccullough" userId="59fc6379-55e3-469a-8068-045c146eb134" providerId="ADAL" clId="{339454C2-25EA-4C5E-BE84-3B13F9BF4E9B}" dt="2023-09-28T09:24:59.334" v="99" actId="1076"/>
          <ac:spMkLst>
            <pc:docMk/>
            <pc:sldMk cId="1432468811" sldId="2821"/>
            <ac:spMk id="3" creationId="{0F5CC2A1-CA04-01D3-6943-DE08E94F606B}"/>
          </ac:spMkLst>
        </pc:spChg>
        <pc:spChg chg="mod">
          <ac:chgData name="Janine Mccullough" userId="59fc6379-55e3-469a-8068-045c146eb134" providerId="ADAL" clId="{339454C2-25EA-4C5E-BE84-3B13F9BF4E9B}" dt="2023-09-28T09:24:56.471" v="98" actId="1076"/>
          <ac:spMkLst>
            <pc:docMk/>
            <pc:sldMk cId="1432468811" sldId="2821"/>
            <ac:spMk id="7" creationId="{57F63DD4-7A56-59E6-4D28-A4ABC1D71EEE}"/>
          </ac:spMkLst>
        </pc:spChg>
        <pc:spChg chg="add del mod">
          <ac:chgData name="Janine Mccullough" userId="59fc6379-55e3-469a-8068-045c146eb134" providerId="ADAL" clId="{339454C2-25EA-4C5E-BE84-3B13F9BF4E9B}" dt="2023-09-28T09:22:31.172" v="76" actId="478"/>
          <ac:spMkLst>
            <pc:docMk/>
            <pc:sldMk cId="1432468811" sldId="2821"/>
            <ac:spMk id="8" creationId="{645907FE-3A54-CE74-9600-C8350E0FEBF2}"/>
          </ac:spMkLst>
        </pc:spChg>
        <pc:spChg chg="add mod">
          <ac:chgData name="Janine Mccullough" userId="59fc6379-55e3-469a-8068-045c146eb134" providerId="ADAL" clId="{339454C2-25EA-4C5E-BE84-3B13F9BF4E9B}" dt="2023-09-28T09:25:14.311" v="103" actId="1076"/>
          <ac:spMkLst>
            <pc:docMk/>
            <pc:sldMk cId="1432468811" sldId="2821"/>
            <ac:spMk id="9" creationId="{729E9A71-1494-8CDA-FEF8-43C3FAF200CA}"/>
          </ac:spMkLst>
        </pc:spChg>
        <pc:picChg chg="mod">
          <ac:chgData name="Janine Mccullough" userId="59fc6379-55e3-469a-8068-045c146eb134" providerId="ADAL" clId="{339454C2-25EA-4C5E-BE84-3B13F9BF4E9B}" dt="2023-09-28T09:21:52.302" v="73" actId="1076"/>
          <ac:picMkLst>
            <pc:docMk/>
            <pc:sldMk cId="1432468811" sldId="2821"/>
            <ac:picMk id="5" creationId="{F972182B-E46F-2562-8CDE-1D4447F6A4A4}"/>
          </ac:picMkLst>
        </pc:picChg>
      </pc:sldChg>
      <pc:sldChg chg="addSp modSp mod">
        <pc:chgData name="Janine Mccullough" userId="59fc6379-55e3-469a-8068-045c146eb134" providerId="ADAL" clId="{339454C2-25EA-4C5E-BE84-3B13F9BF4E9B}" dt="2023-09-28T09:23:28.111" v="87" actId="20577"/>
        <pc:sldMkLst>
          <pc:docMk/>
          <pc:sldMk cId="748532366" sldId="2822"/>
        </pc:sldMkLst>
        <pc:spChg chg="mod">
          <ac:chgData name="Janine Mccullough" userId="59fc6379-55e3-469a-8068-045c146eb134" providerId="ADAL" clId="{339454C2-25EA-4C5E-BE84-3B13F9BF4E9B}" dt="2023-09-28T09:22:51.846" v="79" actId="1076"/>
          <ac:spMkLst>
            <pc:docMk/>
            <pc:sldMk cId="748532366" sldId="2822"/>
            <ac:spMk id="3" creationId="{0F5CC2A1-CA04-01D3-6943-DE08E94F606B}"/>
          </ac:spMkLst>
        </pc:spChg>
        <pc:spChg chg="add mod">
          <ac:chgData name="Janine Mccullough" userId="59fc6379-55e3-469a-8068-045c146eb134" providerId="ADAL" clId="{339454C2-25EA-4C5E-BE84-3B13F9BF4E9B}" dt="2023-09-28T09:23:28.111" v="87" actId="20577"/>
          <ac:spMkLst>
            <pc:docMk/>
            <pc:sldMk cId="748532366" sldId="2822"/>
            <ac:spMk id="9" creationId="{F81D9403-6CA6-F0C0-CB37-40BEFC91AD92}"/>
          </ac:spMkLst>
        </pc:spChg>
      </pc:sldChg>
      <pc:sldChg chg="modSp mod">
        <pc:chgData name="Janine Mccullough" userId="59fc6379-55e3-469a-8068-045c146eb134" providerId="ADAL" clId="{339454C2-25EA-4C5E-BE84-3B13F9BF4E9B}" dt="2023-10-10T14:51:33.296" v="875" actId="962"/>
        <pc:sldMkLst>
          <pc:docMk/>
          <pc:sldMk cId="1130579216" sldId="2825"/>
        </pc:sldMkLst>
        <pc:spChg chg="mod">
          <ac:chgData name="Janine Mccullough" userId="59fc6379-55e3-469a-8068-045c146eb134" providerId="ADAL" clId="{339454C2-25EA-4C5E-BE84-3B13F9BF4E9B}" dt="2023-10-10T14:51:33.296" v="875" actId="962"/>
          <ac:spMkLst>
            <pc:docMk/>
            <pc:sldMk cId="1130579216" sldId="2825"/>
            <ac:spMk id="12" creationId="{75D369DA-3B71-56E0-8B8E-D10CC9FA5885}"/>
          </ac:spMkLst>
        </pc:spChg>
        <pc:picChg chg="mod">
          <ac:chgData name="Janine Mccullough" userId="59fc6379-55e3-469a-8068-045c146eb134" providerId="ADAL" clId="{339454C2-25EA-4C5E-BE84-3B13F9BF4E9B}" dt="2023-10-10T14:50:35.161" v="725" actId="962"/>
          <ac:picMkLst>
            <pc:docMk/>
            <pc:sldMk cId="1130579216" sldId="2825"/>
            <ac:picMk id="5" creationId="{8E522B47-71C7-BF9F-006B-1D660B1EF290}"/>
          </ac:picMkLst>
        </pc:picChg>
        <pc:picChg chg="mod">
          <ac:chgData name="Janine Mccullough" userId="59fc6379-55e3-469a-8068-045c146eb134" providerId="ADAL" clId="{339454C2-25EA-4C5E-BE84-3B13F9BF4E9B}" dt="2023-10-10T14:49:44.561" v="421" actId="962"/>
          <ac:picMkLst>
            <pc:docMk/>
            <pc:sldMk cId="1130579216" sldId="2825"/>
            <ac:picMk id="8" creationId="{EA019E68-3DBD-A1CD-B583-2CED011666B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CFEF3D-F8E8-4A5D-AF09-A12734A9F6E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9A96F66C-F9CC-43E4-B7F6-5E644B85E6CD}">
      <dgm:prSet phldrT="[Text]"/>
      <dgm:spPr>
        <a:solidFill>
          <a:schemeClr val="accent4">
            <a:lumMod val="60000"/>
            <a:lumOff val="40000"/>
          </a:schemeClr>
        </a:solidFill>
      </dgm:spPr>
      <dgm:t>
        <a:bodyPr/>
        <a:lstStyle/>
        <a:p>
          <a:r>
            <a:rPr lang="en-GB" b="1" dirty="0"/>
            <a:t>Learning is understood developmentally</a:t>
          </a:r>
        </a:p>
      </dgm:t>
    </dgm:pt>
    <dgm:pt modelId="{3126E54E-FE72-4E71-BA1B-AE8606BCCBBD}" type="parTrans" cxnId="{04ECE13B-0C3E-4421-ADA8-B90409108BE3}">
      <dgm:prSet/>
      <dgm:spPr/>
      <dgm:t>
        <a:bodyPr/>
        <a:lstStyle/>
        <a:p>
          <a:endParaRPr lang="en-GB"/>
        </a:p>
      </dgm:t>
    </dgm:pt>
    <dgm:pt modelId="{2FE62187-246D-4F6F-AB85-4F1F8FCE15C1}" type="sibTrans" cxnId="{04ECE13B-0C3E-4421-ADA8-B90409108BE3}">
      <dgm:prSet/>
      <dgm:spPr/>
      <dgm:t>
        <a:bodyPr/>
        <a:lstStyle/>
        <a:p>
          <a:endParaRPr lang="en-GB"/>
        </a:p>
      </dgm:t>
    </dgm:pt>
    <dgm:pt modelId="{18862EAC-1825-41C7-B8D0-672223BA84A7}">
      <dgm:prSet phldrT="[Text]"/>
      <dgm:spPr>
        <a:solidFill>
          <a:srgbClr val="92D050"/>
        </a:solidFill>
      </dgm:spPr>
      <dgm:t>
        <a:bodyPr/>
        <a:lstStyle/>
        <a:p>
          <a:r>
            <a:rPr lang="en-GB" b="1" dirty="0"/>
            <a:t>Environment offers a safe Base</a:t>
          </a:r>
        </a:p>
      </dgm:t>
    </dgm:pt>
    <dgm:pt modelId="{F15B93A2-951C-4F8B-B51F-D13CAE14F8FD}" type="parTrans" cxnId="{C07FDED9-01DD-42C6-A857-DE8AEADBDCEA}">
      <dgm:prSet/>
      <dgm:spPr/>
      <dgm:t>
        <a:bodyPr/>
        <a:lstStyle/>
        <a:p>
          <a:endParaRPr lang="en-GB"/>
        </a:p>
      </dgm:t>
    </dgm:pt>
    <dgm:pt modelId="{C818D28B-1B0E-4CB7-94B9-5BD4E7EC7A4D}" type="sibTrans" cxnId="{C07FDED9-01DD-42C6-A857-DE8AEADBDCEA}">
      <dgm:prSet/>
      <dgm:spPr/>
      <dgm:t>
        <a:bodyPr/>
        <a:lstStyle/>
        <a:p>
          <a:endParaRPr lang="en-GB"/>
        </a:p>
      </dgm:t>
    </dgm:pt>
    <dgm:pt modelId="{8F278FBB-146B-4057-8188-35FD3A752109}">
      <dgm:prSet phldrT="[Text]"/>
      <dgm:spPr/>
      <dgm:t>
        <a:bodyPr/>
        <a:lstStyle/>
        <a:p>
          <a:r>
            <a:rPr lang="en-GB" b="1" dirty="0"/>
            <a:t>All behaviour is communication</a:t>
          </a:r>
        </a:p>
      </dgm:t>
    </dgm:pt>
    <dgm:pt modelId="{0ADCF76C-6AB5-4DB6-9391-F1C914379E9E}" type="parTrans" cxnId="{D2C5CA2D-F650-4CFA-AC1F-9BA5B1AD9F69}">
      <dgm:prSet/>
      <dgm:spPr/>
      <dgm:t>
        <a:bodyPr/>
        <a:lstStyle/>
        <a:p>
          <a:endParaRPr lang="en-GB"/>
        </a:p>
      </dgm:t>
    </dgm:pt>
    <dgm:pt modelId="{E1207369-2D20-4520-9CBE-3F2205425F98}" type="sibTrans" cxnId="{D2C5CA2D-F650-4CFA-AC1F-9BA5B1AD9F69}">
      <dgm:prSet/>
      <dgm:spPr/>
      <dgm:t>
        <a:bodyPr/>
        <a:lstStyle/>
        <a:p>
          <a:endParaRPr lang="en-GB"/>
        </a:p>
      </dgm:t>
    </dgm:pt>
    <dgm:pt modelId="{721107FD-64FB-4257-915F-FB913B3B1F30}">
      <dgm:prSet phldrT="[Text]"/>
      <dgm:spPr>
        <a:solidFill>
          <a:schemeClr val="accent2">
            <a:lumMod val="75000"/>
          </a:schemeClr>
        </a:solidFill>
      </dgm:spPr>
      <dgm:t>
        <a:bodyPr/>
        <a:lstStyle/>
        <a:p>
          <a:r>
            <a:rPr lang="en-GB" b="1" dirty="0"/>
            <a:t>Transitions are important in children’s lives</a:t>
          </a:r>
        </a:p>
      </dgm:t>
    </dgm:pt>
    <dgm:pt modelId="{C0A7E759-78E1-4C6A-B865-AFDE988590E9}" type="parTrans" cxnId="{0C947148-092D-4ACC-BFBC-2FEDDE140D44}">
      <dgm:prSet/>
      <dgm:spPr/>
      <dgm:t>
        <a:bodyPr/>
        <a:lstStyle/>
        <a:p>
          <a:endParaRPr lang="en-GB"/>
        </a:p>
      </dgm:t>
    </dgm:pt>
    <dgm:pt modelId="{7E7165E3-7141-4781-AAC7-ED51FDC680E6}" type="sibTrans" cxnId="{0C947148-092D-4ACC-BFBC-2FEDDE140D44}">
      <dgm:prSet/>
      <dgm:spPr/>
      <dgm:t>
        <a:bodyPr/>
        <a:lstStyle/>
        <a:p>
          <a:endParaRPr lang="en-GB"/>
        </a:p>
      </dgm:t>
    </dgm:pt>
    <dgm:pt modelId="{9E0808AA-0FAC-4483-8B0B-93596EA21CCA}">
      <dgm:prSet phldrT="[Text]"/>
      <dgm:spPr>
        <a:solidFill>
          <a:srgbClr val="7030A0"/>
        </a:solidFill>
      </dgm:spPr>
      <dgm:t>
        <a:bodyPr/>
        <a:lstStyle/>
        <a:p>
          <a:r>
            <a:rPr lang="en-GB" b="1" dirty="0"/>
            <a:t>Language is a vital means of communication</a:t>
          </a:r>
        </a:p>
      </dgm:t>
    </dgm:pt>
    <dgm:pt modelId="{4F3D659D-4E4B-4FE1-8383-24CD4B5D83BB}" type="parTrans" cxnId="{8D9787F2-3763-46EF-BA1E-2A96AED785C6}">
      <dgm:prSet/>
      <dgm:spPr/>
      <dgm:t>
        <a:bodyPr/>
        <a:lstStyle/>
        <a:p>
          <a:endParaRPr lang="en-GB"/>
        </a:p>
      </dgm:t>
    </dgm:pt>
    <dgm:pt modelId="{56B4F97E-3015-4BF6-8935-95DF99A84AD3}" type="sibTrans" cxnId="{8D9787F2-3763-46EF-BA1E-2A96AED785C6}">
      <dgm:prSet/>
      <dgm:spPr/>
      <dgm:t>
        <a:bodyPr/>
        <a:lstStyle/>
        <a:p>
          <a:endParaRPr lang="en-GB"/>
        </a:p>
      </dgm:t>
    </dgm:pt>
    <dgm:pt modelId="{27099544-4A61-4DFF-AAE7-20D18C121197}">
      <dgm:prSet phldrT="[Text]"/>
      <dgm:spPr>
        <a:solidFill>
          <a:srgbClr val="FF3399"/>
        </a:solidFill>
      </dgm:spPr>
      <dgm:t>
        <a:bodyPr/>
        <a:lstStyle/>
        <a:p>
          <a:r>
            <a:rPr lang="en-GB" b="1" dirty="0"/>
            <a:t>Nurture is important for wellbeing</a:t>
          </a:r>
        </a:p>
      </dgm:t>
    </dgm:pt>
    <dgm:pt modelId="{C9081004-2F51-4A82-B77B-A5015D1EA68E}" type="parTrans" cxnId="{608D5784-2B24-48D7-89D1-D0038368009C}">
      <dgm:prSet/>
      <dgm:spPr/>
      <dgm:t>
        <a:bodyPr/>
        <a:lstStyle/>
        <a:p>
          <a:endParaRPr lang="en-GB"/>
        </a:p>
      </dgm:t>
    </dgm:pt>
    <dgm:pt modelId="{110EC1A8-34BC-4D85-A0EA-DB189BBFEE48}" type="sibTrans" cxnId="{608D5784-2B24-48D7-89D1-D0038368009C}">
      <dgm:prSet/>
      <dgm:spPr/>
      <dgm:t>
        <a:bodyPr/>
        <a:lstStyle/>
        <a:p>
          <a:endParaRPr lang="en-GB"/>
        </a:p>
      </dgm:t>
    </dgm:pt>
    <dgm:pt modelId="{C63B1FCB-3895-432E-83E0-D604C361587E}" type="pres">
      <dgm:prSet presAssocID="{9DCFEF3D-F8E8-4A5D-AF09-A12734A9F6E9}" presName="cycle" presStyleCnt="0">
        <dgm:presLayoutVars>
          <dgm:dir/>
          <dgm:resizeHandles val="exact"/>
        </dgm:presLayoutVars>
      </dgm:prSet>
      <dgm:spPr/>
    </dgm:pt>
    <dgm:pt modelId="{66359A92-D96A-49DD-B1B5-71AA374E31EB}" type="pres">
      <dgm:prSet presAssocID="{9A96F66C-F9CC-43E4-B7F6-5E644B85E6CD}" presName="node" presStyleLbl="node1" presStyleIdx="0" presStyleCnt="6" custScaleX="148096" custScaleY="113920">
        <dgm:presLayoutVars>
          <dgm:bulletEnabled val="1"/>
        </dgm:presLayoutVars>
      </dgm:prSet>
      <dgm:spPr/>
    </dgm:pt>
    <dgm:pt modelId="{05E15B5F-AC58-424F-895D-B40FF52FE9A8}" type="pres">
      <dgm:prSet presAssocID="{9A96F66C-F9CC-43E4-B7F6-5E644B85E6CD}" presName="spNode" presStyleCnt="0"/>
      <dgm:spPr/>
    </dgm:pt>
    <dgm:pt modelId="{D27C2868-D6BD-451E-9EA6-F6FCF59F7718}" type="pres">
      <dgm:prSet presAssocID="{2FE62187-246D-4F6F-AB85-4F1F8FCE15C1}" presName="sibTrans" presStyleLbl="sibTrans1D1" presStyleIdx="0" presStyleCnt="6"/>
      <dgm:spPr/>
    </dgm:pt>
    <dgm:pt modelId="{66F034DC-6EBB-43F7-BB54-A8EC8D55D248}" type="pres">
      <dgm:prSet presAssocID="{27099544-4A61-4DFF-AAE7-20D18C121197}" presName="node" presStyleLbl="node1" presStyleIdx="1" presStyleCnt="6" custScaleX="148096" custScaleY="113920">
        <dgm:presLayoutVars>
          <dgm:bulletEnabled val="1"/>
        </dgm:presLayoutVars>
      </dgm:prSet>
      <dgm:spPr/>
    </dgm:pt>
    <dgm:pt modelId="{AF11A80B-F651-47D8-8053-FB17CA547D21}" type="pres">
      <dgm:prSet presAssocID="{27099544-4A61-4DFF-AAE7-20D18C121197}" presName="spNode" presStyleCnt="0"/>
      <dgm:spPr/>
    </dgm:pt>
    <dgm:pt modelId="{D3EAE46F-4FCE-4C76-BE2E-ED72C063405C}" type="pres">
      <dgm:prSet presAssocID="{110EC1A8-34BC-4D85-A0EA-DB189BBFEE48}" presName="sibTrans" presStyleLbl="sibTrans1D1" presStyleIdx="1" presStyleCnt="6"/>
      <dgm:spPr/>
    </dgm:pt>
    <dgm:pt modelId="{50B10C35-DBF5-4A81-919C-E01DF43E5E32}" type="pres">
      <dgm:prSet presAssocID="{18862EAC-1825-41C7-B8D0-672223BA84A7}" presName="node" presStyleLbl="node1" presStyleIdx="2" presStyleCnt="6" custScaleX="148096" custScaleY="113920">
        <dgm:presLayoutVars>
          <dgm:bulletEnabled val="1"/>
        </dgm:presLayoutVars>
      </dgm:prSet>
      <dgm:spPr/>
    </dgm:pt>
    <dgm:pt modelId="{F7F13608-6D43-4445-A333-E0CDC4B345E5}" type="pres">
      <dgm:prSet presAssocID="{18862EAC-1825-41C7-B8D0-672223BA84A7}" presName="spNode" presStyleCnt="0"/>
      <dgm:spPr/>
    </dgm:pt>
    <dgm:pt modelId="{95AF1A3B-439E-4E39-9683-1C41EBE44FFD}" type="pres">
      <dgm:prSet presAssocID="{C818D28B-1B0E-4CB7-94B9-5BD4E7EC7A4D}" presName="sibTrans" presStyleLbl="sibTrans1D1" presStyleIdx="2" presStyleCnt="6"/>
      <dgm:spPr/>
    </dgm:pt>
    <dgm:pt modelId="{11EF2A67-549C-4DAC-AAD7-FD845190E6AB}" type="pres">
      <dgm:prSet presAssocID="{8F278FBB-146B-4057-8188-35FD3A752109}" presName="node" presStyleLbl="node1" presStyleIdx="3" presStyleCnt="6" custScaleX="148096" custScaleY="113920">
        <dgm:presLayoutVars>
          <dgm:bulletEnabled val="1"/>
        </dgm:presLayoutVars>
      </dgm:prSet>
      <dgm:spPr/>
    </dgm:pt>
    <dgm:pt modelId="{A3D86CF0-757C-4AE5-8C19-33651E7C32D0}" type="pres">
      <dgm:prSet presAssocID="{8F278FBB-146B-4057-8188-35FD3A752109}" presName="spNode" presStyleCnt="0"/>
      <dgm:spPr/>
    </dgm:pt>
    <dgm:pt modelId="{AE8899CE-09ED-4958-A358-815362EFA562}" type="pres">
      <dgm:prSet presAssocID="{E1207369-2D20-4520-9CBE-3F2205425F98}" presName="sibTrans" presStyleLbl="sibTrans1D1" presStyleIdx="3" presStyleCnt="6"/>
      <dgm:spPr/>
    </dgm:pt>
    <dgm:pt modelId="{2237CB68-276E-466C-AB70-301964CFC80B}" type="pres">
      <dgm:prSet presAssocID="{9E0808AA-0FAC-4483-8B0B-93596EA21CCA}" presName="node" presStyleLbl="node1" presStyleIdx="4" presStyleCnt="6" custScaleX="148096" custScaleY="113920">
        <dgm:presLayoutVars>
          <dgm:bulletEnabled val="1"/>
        </dgm:presLayoutVars>
      </dgm:prSet>
      <dgm:spPr/>
    </dgm:pt>
    <dgm:pt modelId="{C1476515-AC5D-4A32-BABC-011492D6DD21}" type="pres">
      <dgm:prSet presAssocID="{9E0808AA-0FAC-4483-8B0B-93596EA21CCA}" presName="spNode" presStyleCnt="0"/>
      <dgm:spPr/>
    </dgm:pt>
    <dgm:pt modelId="{C74BDF75-FD66-46D9-AB73-125F43DF13A5}" type="pres">
      <dgm:prSet presAssocID="{56B4F97E-3015-4BF6-8935-95DF99A84AD3}" presName="sibTrans" presStyleLbl="sibTrans1D1" presStyleIdx="4" presStyleCnt="6"/>
      <dgm:spPr/>
    </dgm:pt>
    <dgm:pt modelId="{E33FC9F6-8E1C-4CAB-9CEA-EF2F99FE7F08}" type="pres">
      <dgm:prSet presAssocID="{721107FD-64FB-4257-915F-FB913B3B1F30}" presName="node" presStyleLbl="node1" presStyleIdx="5" presStyleCnt="6" custScaleX="148096" custScaleY="113920">
        <dgm:presLayoutVars>
          <dgm:bulletEnabled val="1"/>
        </dgm:presLayoutVars>
      </dgm:prSet>
      <dgm:spPr/>
    </dgm:pt>
    <dgm:pt modelId="{1B5DC8B6-5441-418B-BC5C-6F4BDF458ADF}" type="pres">
      <dgm:prSet presAssocID="{721107FD-64FB-4257-915F-FB913B3B1F30}" presName="spNode" presStyleCnt="0"/>
      <dgm:spPr/>
    </dgm:pt>
    <dgm:pt modelId="{909C3AD4-05FF-4F1D-B845-FF446E1BE14E}" type="pres">
      <dgm:prSet presAssocID="{7E7165E3-7141-4781-AAC7-ED51FDC680E6}" presName="sibTrans" presStyleLbl="sibTrans1D1" presStyleIdx="5" presStyleCnt="6"/>
      <dgm:spPr/>
    </dgm:pt>
  </dgm:ptLst>
  <dgm:cxnLst>
    <dgm:cxn modelId="{E3325D05-7BC4-4D8A-A98A-81C20688EEEB}" type="presOf" srcId="{9E0808AA-0FAC-4483-8B0B-93596EA21CCA}" destId="{2237CB68-276E-466C-AB70-301964CFC80B}" srcOrd="0" destOrd="0" presId="urn:microsoft.com/office/officeart/2005/8/layout/cycle6"/>
    <dgm:cxn modelId="{7D77E30C-5806-4948-AE24-4708303D5BD6}" type="presOf" srcId="{9A96F66C-F9CC-43E4-B7F6-5E644B85E6CD}" destId="{66359A92-D96A-49DD-B1B5-71AA374E31EB}" srcOrd="0" destOrd="0" presId="urn:microsoft.com/office/officeart/2005/8/layout/cycle6"/>
    <dgm:cxn modelId="{561F4F2A-391E-41D9-BB79-B887E2359546}" type="presOf" srcId="{9DCFEF3D-F8E8-4A5D-AF09-A12734A9F6E9}" destId="{C63B1FCB-3895-432E-83E0-D604C361587E}" srcOrd="0" destOrd="0" presId="urn:microsoft.com/office/officeart/2005/8/layout/cycle6"/>
    <dgm:cxn modelId="{D2C5CA2D-F650-4CFA-AC1F-9BA5B1AD9F69}" srcId="{9DCFEF3D-F8E8-4A5D-AF09-A12734A9F6E9}" destId="{8F278FBB-146B-4057-8188-35FD3A752109}" srcOrd="3" destOrd="0" parTransId="{0ADCF76C-6AB5-4DB6-9391-F1C914379E9E}" sibTransId="{E1207369-2D20-4520-9CBE-3F2205425F98}"/>
    <dgm:cxn modelId="{FEAA4132-CEAD-47E5-A1AC-88CA111420FF}" type="presOf" srcId="{721107FD-64FB-4257-915F-FB913B3B1F30}" destId="{E33FC9F6-8E1C-4CAB-9CEA-EF2F99FE7F08}" srcOrd="0" destOrd="0" presId="urn:microsoft.com/office/officeart/2005/8/layout/cycle6"/>
    <dgm:cxn modelId="{04ECE13B-0C3E-4421-ADA8-B90409108BE3}" srcId="{9DCFEF3D-F8E8-4A5D-AF09-A12734A9F6E9}" destId="{9A96F66C-F9CC-43E4-B7F6-5E644B85E6CD}" srcOrd="0" destOrd="0" parTransId="{3126E54E-FE72-4E71-BA1B-AE8606BCCBBD}" sibTransId="{2FE62187-246D-4F6F-AB85-4F1F8FCE15C1}"/>
    <dgm:cxn modelId="{55B6A943-7E4E-46FB-BBE6-4652A464A5FA}" type="presOf" srcId="{2FE62187-246D-4F6F-AB85-4F1F8FCE15C1}" destId="{D27C2868-D6BD-451E-9EA6-F6FCF59F7718}" srcOrd="0" destOrd="0" presId="urn:microsoft.com/office/officeart/2005/8/layout/cycle6"/>
    <dgm:cxn modelId="{85C9DE43-873F-47A9-8104-E47C85B08012}" type="presOf" srcId="{E1207369-2D20-4520-9CBE-3F2205425F98}" destId="{AE8899CE-09ED-4958-A358-815362EFA562}" srcOrd="0" destOrd="0" presId="urn:microsoft.com/office/officeart/2005/8/layout/cycle6"/>
    <dgm:cxn modelId="{3BC08E46-53B9-4790-AB9D-5D3895FB1AF0}" type="presOf" srcId="{7E7165E3-7141-4781-AAC7-ED51FDC680E6}" destId="{909C3AD4-05FF-4F1D-B845-FF446E1BE14E}" srcOrd="0" destOrd="0" presId="urn:microsoft.com/office/officeart/2005/8/layout/cycle6"/>
    <dgm:cxn modelId="{0C947148-092D-4ACC-BFBC-2FEDDE140D44}" srcId="{9DCFEF3D-F8E8-4A5D-AF09-A12734A9F6E9}" destId="{721107FD-64FB-4257-915F-FB913B3B1F30}" srcOrd="5" destOrd="0" parTransId="{C0A7E759-78E1-4C6A-B865-AFDE988590E9}" sibTransId="{7E7165E3-7141-4781-AAC7-ED51FDC680E6}"/>
    <dgm:cxn modelId="{608D5784-2B24-48D7-89D1-D0038368009C}" srcId="{9DCFEF3D-F8E8-4A5D-AF09-A12734A9F6E9}" destId="{27099544-4A61-4DFF-AAE7-20D18C121197}" srcOrd="1" destOrd="0" parTransId="{C9081004-2F51-4A82-B77B-A5015D1EA68E}" sibTransId="{110EC1A8-34BC-4D85-A0EA-DB189BBFEE48}"/>
    <dgm:cxn modelId="{E7EC1C97-AD50-4A99-ABE2-0E933FDFF539}" type="presOf" srcId="{27099544-4A61-4DFF-AAE7-20D18C121197}" destId="{66F034DC-6EBB-43F7-BB54-A8EC8D55D248}" srcOrd="0" destOrd="0" presId="urn:microsoft.com/office/officeart/2005/8/layout/cycle6"/>
    <dgm:cxn modelId="{7A9F74A3-4B93-4260-9E34-8F86899349A7}" type="presOf" srcId="{C818D28B-1B0E-4CB7-94B9-5BD4E7EC7A4D}" destId="{95AF1A3B-439E-4E39-9683-1C41EBE44FFD}" srcOrd="0" destOrd="0" presId="urn:microsoft.com/office/officeart/2005/8/layout/cycle6"/>
    <dgm:cxn modelId="{B60216A8-787D-472A-8FAA-67102623C5CB}" type="presOf" srcId="{56B4F97E-3015-4BF6-8935-95DF99A84AD3}" destId="{C74BDF75-FD66-46D9-AB73-125F43DF13A5}" srcOrd="0" destOrd="0" presId="urn:microsoft.com/office/officeart/2005/8/layout/cycle6"/>
    <dgm:cxn modelId="{C76BF6D1-127E-4A1F-9B9C-BE3371F0C2F6}" type="presOf" srcId="{18862EAC-1825-41C7-B8D0-672223BA84A7}" destId="{50B10C35-DBF5-4A81-919C-E01DF43E5E32}" srcOrd="0" destOrd="0" presId="urn:microsoft.com/office/officeart/2005/8/layout/cycle6"/>
    <dgm:cxn modelId="{C07FDED9-01DD-42C6-A857-DE8AEADBDCEA}" srcId="{9DCFEF3D-F8E8-4A5D-AF09-A12734A9F6E9}" destId="{18862EAC-1825-41C7-B8D0-672223BA84A7}" srcOrd="2" destOrd="0" parTransId="{F15B93A2-951C-4F8B-B51F-D13CAE14F8FD}" sibTransId="{C818D28B-1B0E-4CB7-94B9-5BD4E7EC7A4D}"/>
    <dgm:cxn modelId="{837768E9-47D3-4900-A5B0-4B99CEA020D4}" type="presOf" srcId="{8F278FBB-146B-4057-8188-35FD3A752109}" destId="{11EF2A67-549C-4DAC-AAD7-FD845190E6AB}" srcOrd="0" destOrd="0" presId="urn:microsoft.com/office/officeart/2005/8/layout/cycle6"/>
    <dgm:cxn modelId="{8D9787F2-3763-46EF-BA1E-2A96AED785C6}" srcId="{9DCFEF3D-F8E8-4A5D-AF09-A12734A9F6E9}" destId="{9E0808AA-0FAC-4483-8B0B-93596EA21CCA}" srcOrd="4" destOrd="0" parTransId="{4F3D659D-4E4B-4FE1-8383-24CD4B5D83BB}" sibTransId="{56B4F97E-3015-4BF6-8935-95DF99A84AD3}"/>
    <dgm:cxn modelId="{082698F7-DE7A-4104-86B6-B1C87A493A89}" type="presOf" srcId="{110EC1A8-34BC-4D85-A0EA-DB189BBFEE48}" destId="{D3EAE46F-4FCE-4C76-BE2E-ED72C063405C}" srcOrd="0" destOrd="0" presId="urn:microsoft.com/office/officeart/2005/8/layout/cycle6"/>
    <dgm:cxn modelId="{8055B52B-6A6C-4E50-88A8-2D01B351C2E9}" type="presParOf" srcId="{C63B1FCB-3895-432E-83E0-D604C361587E}" destId="{66359A92-D96A-49DD-B1B5-71AA374E31EB}" srcOrd="0" destOrd="0" presId="urn:microsoft.com/office/officeart/2005/8/layout/cycle6"/>
    <dgm:cxn modelId="{C7D8F396-9CE3-4AE5-8F21-DD0D7ADC3371}" type="presParOf" srcId="{C63B1FCB-3895-432E-83E0-D604C361587E}" destId="{05E15B5F-AC58-424F-895D-B40FF52FE9A8}" srcOrd="1" destOrd="0" presId="urn:microsoft.com/office/officeart/2005/8/layout/cycle6"/>
    <dgm:cxn modelId="{560D2202-F8E6-4F2D-944F-22FCDD975702}" type="presParOf" srcId="{C63B1FCB-3895-432E-83E0-D604C361587E}" destId="{D27C2868-D6BD-451E-9EA6-F6FCF59F7718}" srcOrd="2" destOrd="0" presId="urn:microsoft.com/office/officeart/2005/8/layout/cycle6"/>
    <dgm:cxn modelId="{2441D2EE-0CF8-40F1-ADB3-B2D1EC405440}" type="presParOf" srcId="{C63B1FCB-3895-432E-83E0-D604C361587E}" destId="{66F034DC-6EBB-43F7-BB54-A8EC8D55D248}" srcOrd="3" destOrd="0" presId="urn:microsoft.com/office/officeart/2005/8/layout/cycle6"/>
    <dgm:cxn modelId="{7B69A013-F71E-4A70-BD52-30C7C21D6A15}" type="presParOf" srcId="{C63B1FCB-3895-432E-83E0-D604C361587E}" destId="{AF11A80B-F651-47D8-8053-FB17CA547D21}" srcOrd="4" destOrd="0" presId="urn:microsoft.com/office/officeart/2005/8/layout/cycle6"/>
    <dgm:cxn modelId="{F4246114-C670-464C-9D98-95D386D849CE}" type="presParOf" srcId="{C63B1FCB-3895-432E-83E0-D604C361587E}" destId="{D3EAE46F-4FCE-4C76-BE2E-ED72C063405C}" srcOrd="5" destOrd="0" presId="urn:microsoft.com/office/officeart/2005/8/layout/cycle6"/>
    <dgm:cxn modelId="{BA3F25EB-F745-4646-BD40-87B7DE547676}" type="presParOf" srcId="{C63B1FCB-3895-432E-83E0-D604C361587E}" destId="{50B10C35-DBF5-4A81-919C-E01DF43E5E32}" srcOrd="6" destOrd="0" presId="urn:microsoft.com/office/officeart/2005/8/layout/cycle6"/>
    <dgm:cxn modelId="{CA1FD42B-917A-40E8-A600-C508CC72117B}" type="presParOf" srcId="{C63B1FCB-3895-432E-83E0-D604C361587E}" destId="{F7F13608-6D43-4445-A333-E0CDC4B345E5}" srcOrd="7" destOrd="0" presId="urn:microsoft.com/office/officeart/2005/8/layout/cycle6"/>
    <dgm:cxn modelId="{4D849CA6-9201-4808-AD9B-5F747CC41475}" type="presParOf" srcId="{C63B1FCB-3895-432E-83E0-D604C361587E}" destId="{95AF1A3B-439E-4E39-9683-1C41EBE44FFD}" srcOrd="8" destOrd="0" presId="urn:microsoft.com/office/officeart/2005/8/layout/cycle6"/>
    <dgm:cxn modelId="{A44881F6-F145-407C-8DA4-83D709DCDB1C}" type="presParOf" srcId="{C63B1FCB-3895-432E-83E0-D604C361587E}" destId="{11EF2A67-549C-4DAC-AAD7-FD845190E6AB}" srcOrd="9" destOrd="0" presId="urn:microsoft.com/office/officeart/2005/8/layout/cycle6"/>
    <dgm:cxn modelId="{75C34E53-BE87-41AB-9391-A3DDF4B1756A}" type="presParOf" srcId="{C63B1FCB-3895-432E-83E0-D604C361587E}" destId="{A3D86CF0-757C-4AE5-8C19-33651E7C32D0}" srcOrd="10" destOrd="0" presId="urn:microsoft.com/office/officeart/2005/8/layout/cycle6"/>
    <dgm:cxn modelId="{D62CA6AB-108B-4C7A-9993-C39BF9F38B4C}" type="presParOf" srcId="{C63B1FCB-3895-432E-83E0-D604C361587E}" destId="{AE8899CE-09ED-4958-A358-815362EFA562}" srcOrd="11" destOrd="0" presId="urn:microsoft.com/office/officeart/2005/8/layout/cycle6"/>
    <dgm:cxn modelId="{7A8F519E-EF02-4A4A-ADFA-9EF6DC98D242}" type="presParOf" srcId="{C63B1FCB-3895-432E-83E0-D604C361587E}" destId="{2237CB68-276E-466C-AB70-301964CFC80B}" srcOrd="12" destOrd="0" presId="urn:microsoft.com/office/officeart/2005/8/layout/cycle6"/>
    <dgm:cxn modelId="{7F9BFC17-D49C-488B-94A6-5F8C6DD87CA5}" type="presParOf" srcId="{C63B1FCB-3895-432E-83E0-D604C361587E}" destId="{C1476515-AC5D-4A32-BABC-011492D6DD21}" srcOrd="13" destOrd="0" presId="urn:microsoft.com/office/officeart/2005/8/layout/cycle6"/>
    <dgm:cxn modelId="{484F57C5-5607-4990-B02D-2B5D50733154}" type="presParOf" srcId="{C63B1FCB-3895-432E-83E0-D604C361587E}" destId="{C74BDF75-FD66-46D9-AB73-125F43DF13A5}" srcOrd="14" destOrd="0" presId="urn:microsoft.com/office/officeart/2005/8/layout/cycle6"/>
    <dgm:cxn modelId="{34B62655-3514-490A-9D8D-EECA18D49194}" type="presParOf" srcId="{C63B1FCB-3895-432E-83E0-D604C361587E}" destId="{E33FC9F6-8E1C-4CAB-9CEA-EF2F99FE7F08}" srcOrd="15" destOrd="0" presId="urn:microsoft.com/office/officeart/2005/8/layout/cycle6"/>
    <dgm:cxn modelId="{34BF5DF5-0265-4620-AFEC-CF47BFADD93D}" type="presParOf" srcId="{C63B1FCB-3895-432E-83E0-D604C361587E}" destId="{1B5DC8B6-5441-418B-BC5C-6F4BDF458ADF}" srcOrd="16" destOrd="0" presId="urn:microsoft.com/office/officeart/2005/8/layout/cycle6"/>
    <dgm:cxn modelId="{D7AE27FF-3D18-479B-9978-361FB05AC736}" type="presParOf" srcId="{C63B1FCB-3895-432E-83E0-D604C361587E}" destId="{909C3AD4-05FF-4F1D-B845-FF446E1BE14E}"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59A92-D96A-49DD-B1B5-71AA374E31EB}">
      <dsp:nvSpPr>
        <dsp:cNvPr id="0" name=""/>
        <dsp:cNvSpPr/>
      </dsp:nvSpPr>
      <dsp:spPr>
        <a:xfrm>
          <a:off x="2983998" y="-63362"/>
          <a:ext cx="2160003" cy="1080001"/>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t>Learning is understood developmentally</a:t>
          </a:r>
        </a:p>
      </dsp:txBody>
      <dsp:txXfrm>
        <a:off x="3036719" y="-10641"/>
        <a:ext cx="2054561" cy="974559"/>
      </dsp:txXfrm>
    </dsp:sp>
    <dsp:sp modelId="{D27C2868-D6BD-451E-9EA6-F6FCF59F7718}">
      <dsp:nvSpPr>
        <dsp:cNvPr id="0" name=""/>
        <dsp:cNvSpPr/>
      </dsp:nvSpPr>
      <dsp:spPr>
        <a:xfrm>
          <a:off x="1831304" y="476638"/>
          <a:ext cx="4465390" cy="4465390"/>
        </a:xfrm>
        <a:custGeom>
          <a:avLst/>
          <a:gdLst/>
          <a:ahLst/>
          <a:cxnLst/>
          <a:rect l="0" t="0" r="0" b="0"/>
          <a:pathLst>
            <a:path>
              <a:moveTo>
                <a:pt x="3317179" y="281075"/>
              </a:moveTo>
              <a:arcTo wR="2232695" hR="2232695" stAng="17943614" swAng="77508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F034DC-6EBB-43F7-BB54-A8EC8D55D248}">
      <dsp:nvSpPr>
        <dsp:cNvPr id="0" name=""/>
        <dsp:cNvSpPr/>
      </dsp:nvSpPr>
      <dsp:spPr>
        <a:xfrm>
          <a:off x="4917568" y="1052985"/>
          <a:ext cx="2160003" cy="1080001"/>
        </a:xfrm>
        <a:prstGeom prst="roundRect">
          <a:avLst/>
        </a:prstGeom>
        <a:solidFill>
          <a:srgbClr val="FF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t>Nurture is important for wellbeing</a:t>
          </a:r>
        </a:p>
      </dsp:txBody>
      <dsp:txXfrm>
        <a:off x="4970289" y="1105706"/>
        <a:ext cx="2054561" cy="974559"/>
      </dsp:txXfrm>
    </dsp:sp>
    <dsp:sp modelId="{D3EAE46F-4FCE-4C76-BE2E-ED72C063405C}">
      <dsp:nvSpPr>
        <dsp:cNvPr id="0" name=""/>
        <dsp:cNvSpPr/>
      </dsp:nvSpPr>
      <dsp:spPr>
        <a:xfrm>
          <a:off x="1831304" y="476638"/>
          <a:ext cx="4465390" cy="4465390"/>
        </a:xfrm>
        <a:custGeom>
          <a:avLst/>
          <a:gdLst/>
          <a:ahLst/>
          <a:cxnLst/>
          <a:rect l="0" t="0" r="0" b="0"/>
          <a:pathLst>
            <a:path>
              <a:moveTo>
                <a:pt x="4392665" y="1667492"/>
              </a:moveTo>
              <a:arcTo wR="2232695" hR="2232695" stAng="20720167" swAng="17596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0B10C35-DBF5-4A81-919C-E01DF43E5E32}">
      <dsp:nvSpPr>
        <dsp:cNvPr id="0" name=""/>
        <dsp:cNvSpPr/>
      </dsp:nvSpPr>
      <dsp:spPr>
        <a:xfrm>
          <a:off x="4917568" y="3285680"/>
          <a:ext cx="2160003" cy="1080001"/>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t>Environment offers a safe Base</a:t>
          </a:r>
        </a:p>
      </dsp:txBody>
      <dsp:txXfrm>
        <a:off x="4970289" y="3338401"/>
        <a:ext cx="2054561" cy="974559"/>
      </dsp:txXfrm>
    </dsp:sp>
    <dsp:sp modelId="{95AF1A3B-439E-4E39-9683-1C41EBE44FFD}">
      <dsp:nvSpPr>
        <dsp:cNvPr id="0" name=""/>
        <dsp:cNvSpPr/>
      </dsp:nvSpPr>
      <dsp:spPr>
        <a:xfrm>
          <a:off x="1831304" y="476638"/>
          <a:ext cx="4465390" cy="4465390"/>
        </a:xfrm>
        <a:custGeom>
          <a:avLst/>
          <a:gdLst/>
          <a:ahLst/>
          <a:cxnLst/>
          <a:rect l="0" t="0" r="0" b="0"/>
          <a:pathLst>
            <a:path>
              <a:moveTo>
                <a:pt x="3726032" y="3892475"/>
              </a:moveTo>
              <a:arcTo wR="2232695" hR="2232695" stAng="2881300" swAng="77508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EF2A67-549C-4DAC-AAD7-FD845190E6AB}">
      <dsp:nvSpPr>
        <dsp:cNvPr id="0" name=""/>
        <dsp:cNvSpPr/>
      </dsp:nvSpPr>
      <dsp:spPr>
        <a:xfrm>
          <a:off x="2983998" y="4402027"/>
          <a:ext cx="2160003" cy="10800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t>All behaviour is communication</a:t>
          </a:r>
        </a:p>
      </dsp:txBody>
      <dsp:txXfrm>
        <a:off x="3036719" y="4454748"/>
        <a:ext cx="2054561" cy="974559"/>
      </dsp:txXfrm>
    </dsp:sp>
    <dsp:sp modelId="{AE8899CE-09ED-4958-A358-815362EFA562}">
      <dsp:nvSpPr>
        <dsp:cNvPr id="0" name=""/>
        <dsp:cNvSpPr/>
      </dsp:nvSpPr>
      <dsp:spPr>
        <a:xfrm>
          <a:off x="1831304" y="476638"/>
          <a:ext cx="4465390" cy="4465390"/>
        </a:xfrm>
        <a:custGeom>
          <a:avLst/>
          <a:gdLst/>
          <a:ahLst/>
          <a:cxnLst/>
          <a:rect l="0" t="0" r="0" b="0"/>
          <a:pathLst>
            <a:path>
              <a:moveTo>
                <a:pt x="1148210" y="4184315"/>
              </a:moveTo>
              <a:arcTo wR="2232695" hR="2232695" stAng="7143614" swAng="77508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37CB68-276E-466C-AB70-301964CFC80B}">
      <dsp:nvSpPr>
        <dsp:cNvPr id="0" name=""/>
        <dsp:cNvSpPr/>
      </dsp:nvSpPr>
      <dsp:spPr>
        <a:xfrm>
          <a:off x="1050427" y="3285680"/>
          <a:ext cx="2160003" cy="1080001"/>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t>Language is a vital means of communication</a:t>
          </a:r>
        </a:p>
      </dsp:txBody>
      <dsp:txXfrm>
        <a:off x="1103148" y="3338401"/>
        <a:ext cx="2054561" cy="974559"/>
      </dsp:txXfrm>
    </dsp:sp>
    <dsp:sp modelId="{C74BDF75-FD66-46D9-AB73-125F43DF13A5}">
      <dsp:nvSpPr>
        <dsp:cNvPr id="0" name=""/>
        <dsp:cNvSpPr/>
      </dsp:nvSpPr>
      <dsp:spPr>
        <a:xfrm>
          <a:off x="1831304" y="476638"/>
          <a:ext cx="4465390" cy="4465390"/>
        </a:xfrm>
        <a:custGeom>
          <a:avLst/>
          <a:gdLst/>
          <a:ahLst/>
          <a:cxnLst/>
          <a:rect l="0" t="0" r="0" b="0"/>
          <a:pathLst>
            <a:path>
              <a:moveTo>
                <a:pt x="72724" y="2797897"/>
              </a:moveTo>
              <a:arcTo wR="2232695" hR="2232695" stAng="9920167" swAng="17596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3FC9F6-8E1C-4CAB-9CEA-EF2F99FE7F08}">
      <dsp:nvSpPr>
        <dsp:cNvPr id="0" name=""/>
        <dsp:cNvSpPr/>
      </dsp:nvSpPr>
      <dsp:spPr>
        <a:xfrm>
          <a:off x="1050427" y="1052985"/>
          <a:ext cx="2160003" cy="1080001"/>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t>Transitions are important in children’s lives</a:t>
          </a:r>
        </a:p>
      </dsp:txBody>
      <dsp:txXfrm>
        <a:off x="1103148" y="1105706"/>
        <a:ext cx="2054561" cy="974559"/>
      </dsp:txXfrm>
    </dsp:sp>
    <dsp:sp modelId="{909C3AD4-05FF-4F1D-B845-FF446E1BE14E}">
      <dsp:nvSpPr>
        <dsp:cNvPr id="0" name=""/>
        <dsp:cNvSpPr/>
      </dsp:nvSpPr>
      <dsp:spPr>
        <a:xfrm>
          <a:off x="1831304" y="476638"/>
          <a:ext cx="4465390" cy="4465390"/>
        </a:xfrm>
        <a:custGeom>
          <a:avLst/>
          <a:gdLst/>
          <a:ahLst/>
          <a:cxnLst/>
          <a:rect l="0" t="0" r="0" b="0"/>
          <a:pathLst>
            <a:path>
              <a:moveTo>
                <a:pt x="739358" y="572914"/>
              </a:moveTo>
              <a:arcTo wR="2232695" hR="2232695" stAng="13681300" swAng="77508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05/12/2023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05/12/2023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ucation.gov.scot/media/1hddrq2l/responsibility-of-all-hwb-lit-numeracy-across-learning.pdf#:~:text=The%20responsibilities%20of%20all%20include%20each%20practitioner%E2%80%99s%20role,the%20wellbeing%20of%20each%20child%20and%20young%20pers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Purpose of these Slides</a:t>
            </a:r>
          </a:p>
          <a:p>
            <a:endParaRPr lang="en-GB" b="1" dirty="0"/>
          </a:p>
          <a:p>
            <a:pPr marL="228600" algn="l" fontAlgn="base">
              <a:buFont typeface="Arial" panose="020B0604020202020204" pitchFamily="34" charset="0"/>
              <a:buChar char="•"/>
            </a:pPr>
            <a:r>
              <a:rPr lang="en-GB" sz="1800" b="0" i="0" dirty="0">
                <a:solidFill>
                  <a:srgbClr val="000000"/>
                </a:solidFill>
                <a:effectLst/>
                <a:latin typeface="inherit"/>
              </a:rPr>
              <a:t>Read title​</a:t>
            </a:r>
            <a:endParaRPr lang="en-GB" sz="1800" b="0" i="0" dirty="0">
              <a:solidFill>
                <a:srgbClr val="424242"/>
              </a:solidFill>
              <a:effectLst/>
              <a:latin typeface="Calibri" panose="020F0502020204030204" pitchFamily="34" charset="0"/>
            </a:endParaRPr>
          </a:p>
          <a:p>
            <a:pPr marL="228600" algn="l" fontAlgn="base">
              <a:buFont typeface="Arial" panose="020B0604020202020204" pitchFamily="34" charset="0"/>
              <a:buChar char="•"/>
            </a:pPr>
            <a:r>
              <a:rPr lang="en-GB" sz="1800" b="0" i="0" dirty="0">
                <a:solidFill>
                  <a:srgbClr val="000000"/>
                </a:solidFill>
                <a:effectLst/>
                <a:latin typeface="inherit"/>
              </a:rPr>
              <a:t>This professional learning is pitched at an informed level and suitable for anyone working with children and young people in an educational context.</a:t>
            </a:r>
            <a:endParaRPr lang="en-GB" sz="1800" b="0" i="0" dirty="0">
              <a:solidFill>
                <a:srgbClr val="424242"/>
              </a:solidFill>
              <a:effectLst/>
              <a:latin typeface="Calibri" panose="020F0502020204030204" pitchFamily="34" charset="0"/>
            </a:endParaRPr>
          </a:p>
          <a:p>
            <a:endParaRPr lang="en-GB" dirty="0"/>
          </a:p>
          <a:p>
            <a:endParaRPr lang="en-GB" dirty="0"/>
          </a:p>
          <a:p>
            <a:r>
              <a:rPr lang="en-GB" dirty="0"/>
              <a:t>How to use the slides:</a:t>
            </a:r>
            <a:endParaRPr lang="en-US" dirty="0"/>
          </a:p>
          <a:p>
            <a:pPr marL="285750" indent="-285750">
              <a:buFont typeface="Symbol,Sans-Serif"/>
              <a:buChar char="•"/>
            </a:pPr>
            <a:r>
              <a:rPr lang="en-GB" dirty="0"/>
              <a:t>To be used to facilitate professional learning in a group or whole-setting, or as a self-directed learning activity as an individual.</a:t>
            </a:r>
            <a:endParaRPr lang="en-US" dirty="0"/>
          </a:p>
          <a:p>
            <a:endParaRPr lang="en-GB" dirty="0">
              <a:ea typeface="Calibri"/>
              <a:cs typeface="Calibri"/>
            </a:endParaRPr>
          </a:p>
          <a:p>
            <a:r>
              <a:rPr lang="en-GB" b="1" dirty="0"/>
              <a:t>General Guidance</a:t>
            </a:r>
            <a:endParaRPr lang="en-US" dirty="0"/>
          </a:p>
          <a:p>
            <a:pPr marL="285750" indent="-285750">
              <a:buFont typeface="Symbol,Sans-Serif"/>
              <a:buChar char="•"/>
            </a:pPr>
            <a:r>
              <a:rPr lang="en-GB" dirty="0"/>
              <a:t>There is a requirement to cover all the slides.</a:t>
            </a:r>
            <a:endParaRPr lang="en-US" dirty="0"/>
          </a:p>
          <a:p>
            <a:pPr marL="285750" indent="-285750">
              <a:buFont typeface="Symbol,Sans-Serif"/>
              <a:buChar char="•"/>
            </a:pPr>
            <a:r>
              <a:rPr lang="en-GB" dirty="0"/>
              <a:t>Please do not change the provided slides.</a:t>
            </a:r>
            <a:endParaRPr lang="en-US" dirty="0"/>
          </a:p>
          <a:p>
            <a:pPr marL="285750" indent="-285750">
              <a:buFont typeface="Symbol,Sans-Serif"/>
              <a:buChar char="•"/>
            </a:pPr>
            <a:r>
              <a:rPr lang="en-GB" dirty="0"/>
              <a:t>Facilitators are welcome to add slides or activities relevant to your own setting, to support discussion and exploration of the topic. Facilitators will know their participants’ needs best.</a:t>
            </a:r>
            <a:endParaRPr lang="en-US" dirty="0"/>
          </a:p>
          <a:p>
            <a:pPr marL="285750" indent="-285750">
              <a:buFont typeface="Symbol,Sans-Serif"/>
              <a:buChar char="•"/>
            </a:pPr>
            <a:r>
              <a:rPr lang="en-GB" dirty="0"/>
              <a:t>Anyone who works in an educational setting can be a facilitator and use these slides. </a:t>
            </a:r>
            <a:endParaRPr lang="en-US" dirty="0"/>
          </a:p>
          <a:p>
            <a:pPr marL="285750" indent="-285750">
              <a:buFont typeface="Symbol,Sans-Serif"/>
              <a:buChar char="•"/>
            </a:pPr>
            <a:r>
              <a:rPr lang="en-GB" dirty="0"/>
              <a:t>It is important to establish a safe space which encourages respect and honesty to ensure that everyone is able to participate. </a:t>
            </a:r>
            <a:endParaRPr lang="en-US" dirty="0"/>
          </a:p>
          <a:p>
            <a:pPr marL="285750" indent="-285750">
              <a:buFont typeface="Symbol,Sans-Serif"/>
              <a:buChar char="•"/>
            </a:pPr>
            <a:endParaRPr lang="en-GB" dirty="0">
              <a:ea typeface="Calibri"/>
              <a:cs typeface="Calibri"/>
            </a:endParaRPr>
          </a:p>
          <a:p>
            <a:endParaRPr lang="en-US" dirty="0"/>
          </a:p>
          <a:p>
            <a:endParaRPr lang="en-US" dirty="0"/>
          </a:p>
          <a:p>
            <a:endParaRPr lang="en-GB" dirty="0"/>
          </a:p>
          <a:p>
            <a:endParaRPr lang="en-US"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Scottish Government, local authorities, Education Scotland and other agencies, have invested significantly in developing a wide range of approaches which focus on improving positive relationships and behaviour and promoting community safety. These strategies and programmes should help to improve wellbeing, learner attendance and engagement, and reduce the need for exclusion. </a:t>
            </a:r>
            <a:r>
              <a:rPr lang="en-GB" sz="1200" b="0" i="0" dirty="0">
                <a:solidFill>
                  <a:srgbClr val="333333"/>
                </a:solidFill>
                <a:effectLst/>
                <a:latin typeface="Segoe UI" panose="020B0502040204020203" pitchFamily="34" charset="0"/>
                <a:cs typeface="Segoe UI" panose="020B0502040204020203" pitchFamily="34" charset="0"/>
              </a:rPr>
              <a:t>There is a wealth of evidence that links culture and ethos with attainment.</a:t>
            </a:r>
            <a:endParaRPr lang="en-GB" dirty="0"/>
          </a:p>
          <a:p>
            <a:r>
              <a:rPr lang="en-GB" dirty="0"/>
              <a:t>Relational approaches are most effective when adopted by everyone in the learning community. Relational approaches:</a:t>
            </a:r>
          </a:p>
          <a:p>
            <a:pPr marL="342900" lvl="0" indent="-342900">
              <a:buFont typeface="Arial" panose="020B0604020202020204" pitchFamily="34" charset="0"/>
              <a:buChar char="•"/>
              <a:tabLst>
                <a:tab pos="228600" algn="l"/>
              </a:tabLst>
            </a:pPr>
            <a:r>
              <a:rPr lang="en-GB" sz="18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are by default </a:t>
            </a:r>
            <a:r>
              <a:rPr lang="en-GB" sz="1800" b="1"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rights respecting</a:t>
            </a:r>
            <a:r>
              <a:rPr lang="en-GB" sz="18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and involve more than learning about rights, they involve making rights real in everyday practice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228600" algn="l"/>
              </a:tabLst>
            </a:pPr>
            <a:r>
              <a:rPr lang="en-GB" sz="18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involve learning about emotions, how the brain works, attachment, trauma and adversity, and how these factors have an impact on relationships and behaviour</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228600" algn="l"/>
              </a:tabLst>
            </a:pPr>
            <a:r>
              <a:rPr lang="en-GB" sz="18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involve teaching learners, and at times parents, about these things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228600" algn="l"/>
              </a:tabLst>
            </a:pPr>
            <a:r>
              <a:rPr lang="en-GB" sz="18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when translated into practice involve using our understanding and skills to promote positive relationships and behaviour</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3754754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 whole school (learning community) level we use many different approaches to build and nurture relationships. For example:</a:t>
            </a:r>
          </a:p>
          <a:p>
            <a:pPr marL="171450" indent="-171450">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Learning through the health and wellbeing aspects of the curriculum </a:t>
            </a:r>
          </a:p>
          <a:p>
            <a:pPr marL="171450" indent="-171450">
              <a:buFont typeface="Arial" panose="020B0604020202020204" pitchFamily="34" charset="0"/>
              <a:buChar char="•"/>
            </a:pPr>
            <a:r>
              <a:rPr lang="en-GB" dirty="0"/>
              <a:t>Professional learning around Trauma informed approaches, Nurture, Restorative approaches, Rights and Participation, Equalities, and some of the more specialised programmes such as MVP, and SOS.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No one approach is better than the others and they are not mutually exclusive, in fact they complement each other.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Combining approaches in response to different circumstances, or learners needs, is good relational practice. </a:t>
            </a:r>
            <a:r>
              <a:rPr lang="en-GB" dirty="0"/>
              <a:t>You can find modules on most of these approaches at either at the informed or skilled level within this Professional Learning Framework. Some professional learning is only available through direct delivery at learning community or authority level or on a train the trainer basis.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Culture and values, however, is key! For any approach to be effective the lived experience of learners, staff, and visitors should be one of kindness, care, and compassion. </a:t>
            </a:r>
          </a:p>
          <a:p>
            <a:pPr marL="285750" indent="-285750" algn="jus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Remember it’s the simple things that make a difference and these don’t depend on hours of professional learning but on the values and qualities of the practitioner. </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One final comment the approaches adopted by a setting should clearly articulate with, and be explicit in, their Relationships policy, i.e., the behaviour resulting from the approach is consistent with the values and expectations contained within the policy. Remember the goal should be to achieve consistency of approach across a whole learning community.</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2322120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i="0" dirty="0">
                <a:solidFill>
                  <a:schemeClr val="tx1"/>
                </a:solidFill>
                <a:effectLst/>
                <a:latin typeface="Segoe UI" panose="020B0502040204020203" pitchFamily="34" charset="0"/>
                <a:cs typeface="Segoe UI" panose="020B0502040204020203" pitchFamily="34" charset="0"/>
              </a:rPr>
              <a:t>Means developing a rights respecting ethos and culture</a:t>
            </a:r>
          </a:p>
          <a:p>
            <a:pPr marL="171450" indent="-171450">
              <a:buFont typeface="Arial" panose="020B0604020202020204" pitchFamily="34" charset="0"/>
              <a:buChar char="•"/>
            </a:pPr>
            <a:r>
              <a:rPr lang="en-GB" b="0" i="0" dirty="0">
                <a:solidFill>
                  <a:schemeClr val="tx1"/>
                </a:solidFill>
                <a:effectLst/>
                <a:latin typeface="Segoe UI" panose="020B0502040204020203" pitchFamily="34" charset="0"/>
                <a:cs typeface="Segoe UI" panose="020B0502040204020203" pitchFamily="34" charset="0"/>
              </a:rPr>
              <a:t>Involves more than learning about rights, it involves making rights real in every day practice</a:t>
            </a:r>
            <a:endParaRPr lang="en-GB" b="0" i="0" dirty="0">
              <a:solidFill>
                <a:srgbClr val="333333"/>
              </a:solidFill>
              <a:effectLst/>
              <a:latin typeface="Roboto"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333333"/>
                </a:solidFill>
                <a:effectLst/>
                <a:latin typeface="Roboto" panose="02000000000000000000" pitchFamily="2" charset="0"/>
              </a:rPr>
              <a:t>Involves listening to learners and acting on what they say – this is reflected in most Policy Guidance documents for example </a:t>
            </a:r>
            <a:r>
              <a:rPr lang="en-GB" b="1" i="0" dirty="0">
                <a:solidFill>
                  <a:srgbClr val="333333"/>
                </a:solidFill>
                <a:effectLst/>
                <a:latin typeface="Roboto" panose="02000000000000000000" pitchFamily="2" charset="0"/>
              </a:rPr>
              <a:t>Developing a positive whole school ethos and culture: relationships, learning and behaviour 2018 </a:t>
            </a:r>
            <a:r>
              <a:rPr lang="en-GB" b="0" i="0" dirty="0">
                <a:solidFill>
                  <a:srgbClr val="333333"/>
                </a:solidFill>
                <a:effectLst/>
                <a:latin typeface="Roboto" panose="02000000000000000000" pitchFamily="2" charset="0"/>
              </a:rPr>
              <a:t>a priority action was that ‘Children and young people will be given opportunities to participate actively in policy making and approaches to develop relationships and behaviour within a positive ethos and culture’.</a:t>
            </a:r>
            <a:endParaRPr lang="en-GB" b="0" dirty="0"/>
          </a:p>
        </p:txBody>
      </p:sp>
      <p:sp>
        <p:nvSpPr>
          <p:cNvPr id="4" name="Slide Number Placeholder 3"/>
          <p:cNvSpPr>
            <a:spLocks noGrp="1"/>
          </p:cNvSpPr>
          <p:nvPr>
            <p:ph type="sldNum" sz="quarter" idx="5"/>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4100349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All learning contexts offer opportunities to build relationships and promote positive behaviour.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Learning through the health and wellbeing aspects of the curriculum reinforces and develops the knowledge and understanding, skills, capabilities and attributes which children need for mental, emotional, social and physical wellbeing now and in the future.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Responsibility of All</a:t>
            </a:r>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in particular, focusses on all practitioner's responsibility to build relationships, create that sense of safety that learners need to be able to learn, and model the behaviour we want learners to display</a:t>
            </a:r>
            <a:endParaRPr lang="en-GB" sz="1200" u="none"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3982278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Nurturing approaches are based on the theory of attachment which was developed by John Bowlby and Mary Ainsworth and uses the six Nurturing Principles</a:t>
            </a:r>
          </a:p>
          <a:p>
            <a:r>
              <a:rPr lang="en-GB" dirty="0">
                <a:latin typeface="Segoe UI" panose="020B0502040204020203" pitchFamily="34" charset="0"/>
                <a:cs typeface="Segoe UI" panose="020B0502040204020203" pitchFamily="34" charset="0"/>
              </a:rPr>
              <a:t>Marjorie Boxall, using the Nurture principles, developed the concept of Nurture Groups in response to the social and emotional needs of young children. Although Nurture Groups can still be useful as targeted interventions for some young people whereas whole school nurturing approaches can benefit every child and young person in an educational setting and may prevent social, emotional and behavioural issues escalating to a point of crisis for some learners</a:t>
            </a:r>
            <a:r>
              <a:rPr lang="en-GB" dirty="0"/>
              <a:t>. </a:t>
            </a:r>
          </a:p>
          <a:p>
            <a:r>
              <a:rPr lang="en-GB" dirty="0"/>
              <a:t>Training in Nurture would typically include: </a:t>
            </a:r>
          </a:p>
          <a:p>
            <a:r>
              <a:rPr lang="en-GB" dirty="0"/>
              <a:t>• An understanding of early development and attachment theory and its impact on children and young people; </a:t>
            </a:r>
          </a:p>
          <a:p>
            <a:r>
              <a:rPr lang="en-GB" dirty="0"/>
              <a:t>• An understanding of brain, stress and trauma and how it relates to children and young people’s behaviour and emotional and social development; </a:t>
            </a:r>
          </a:p>
          <a:p>
            <a:r>
              <a:rPr lang="en-GB" dirty="0"/>
              <a:t>• An overview of the Nurture Principles and how they can used in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Segoe UI" panose="020B0502040204020203" pitchFamily="34" charset="0"/>
                <a:cs typeface="Segoe UI" panose="020B0502040204020203" pitchFamily="34" charset="0"/>
              </a:rPr>
              <a:t>In some instances, nurture can be as simple as adults modelling many of the basic skills which may have been missed in early childhood.</a:t>
            </a:r>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1588327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tabLst>
                <a:tab pos="228600" algn="l"/>
              </a:tabLst>
            </a:pPr>
            <a:r>
              <a:rPr lang="en-GB" sz="11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recognises different types of trauma and acknowledges that trauma is common</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228600" algn="l"/>
              </a:tabLst>
            </a:pPr>
            <a:r>
              <a:rPr lang="en-GB" sz="11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recognises the signs of trauma and responses include: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spcAft>
                <a:spcPts val="500"/>
              </a:spcAft>
              <a:buFont typeface="Courier New" panose="02070309020205020404" pitchFamily="49" charset="0"/>
              <a:buChar char="o"/>
            </a:pPr>
            <a:r>
              <a:rPr lang="en-GB" sz="1100" kern="1200" dirty="0">
                <a:solidFill>
                  <a:srgbClr val="000000"/>
                </a:solidFill>
                <a:effectLst/>
                <a:latin typeface="Segoe UI" panose="020B0502040204020203" pitchFamily="34" charset="0"/>
                <a:ea typeface="Times New Roman" panose="02020603050405020304" pitchFamily="18" charset="0"/>
              </a:rPr>
              <a:t>making others feel safe</a:t>
            </a:r>
            <a:endParaRPr lang="en-GB"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GB" sz="1100" kern="1200" dirty="0">
                <a:solidFill>
                  <a:srgbClr val="000000"/>
                </a:solidFill>
                <a:effectLst/>
                <a:latin typeface="Segoe UI" panose="020B0502040204020203" pitchFamily="34" charset="0"/>
                <a:ea typeface="Times New Roman" panose="02020603050405020304" pitchFamily="18" charset="0"/>
              </a:rPr>
              <a:t>being someone that can be trusted</a:t>
            </a:r>
            <a:endParaRPr lang="en-GB"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GB" sz="1100" kern="1200" dirty="0">
                <a:solidFill>
                  <a:srgbClr val="000000"/>
                </a:solidFill>
                <a:effectLst/>
                <a:latin typeface="Segoe UI" panose="020B0502040204020203" pitchFamily="34" charset="0"/>
                <a:ea typeface="Times New Roman" panose="02020603050405020304" pitchFamily="18" charset="0"/>
              </a:rPr>
              <a:t>offering choices and control in situations when someone feels unsafe</a:t>
            </a:r>
            <a:endParaRPr lang="en-GB"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GB" sz="1100" kern="1200" dirty="0">
                <a:solidFill>
                  <a:srgbClr val="000000"/>
                </a:solidFill>
                <a:effectLst/>
                <a:latin typeface="Segoe UI" panose="020B0502040204020203" pitchFamily="34" charset="0"/>
                <a:ea typeface="Times New Roman" panose="02020603050405020304" pitchFamily="18" charset="0"/>
              </a:rPr>
              <a:t>showing compassion and not judgement</a:t>
            </a:r>
            <a:endParaRPr lang="en-GB"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GB" sz="1100" kern="1200" dirty="0">
                <a:solidFill>
                  <a:srgbClr val="000000"/>
                </a:solidFill>
                <a:effectLst/>
                <a:latin typeface="Segoe UI" panose="020B0502040204020203" pitchFamily="34" charset="0"/>
                <a:ea typeface="Times New Roman" panose="02020603050405020304" pitchFamily="18" charset="0"/>
              </a:rPr>
              <a:t>working with others to provide holistic help and support</a:t>
            </a:r>
            <a:endParaRPr lang="en-GB"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GB" sz="1100" kern="1200" dirty="0">
                <a:solidFill>
                  <a:srgbClr val="000000"/>
                </a:solidFill>
                <a:effectLst/>
                <a:latin typeface="Segoe UI" panose="020B0502040204020203" pitchFamily="34" charset="0"/>
                <a:ea typeface="Times New Roman" panose="02020603050405020304" pitchFamily="18" charset="0"/>
              </a:rPr>
              <a:t>focussing on strengths and not deficits</a:t>
            </a:r>
            <a:endParaRPr lang="en-GB"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4018309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Roboto" panose="02000000000000000000" pitchFamily="2" charset="0"/>
              </a:rPr>
              <a:t>A restorative approach recognises that people are the experts of their own solutions and if implemented effectively will promote accountability and maximise personal responsibility. A restorative approach provides a framework of values, thinking and language that is helpful when ‘something’ needs to be restored. In different contexts this could be:</a:t>
            </a:r>
          </a:p>
          <a:p>
            <a:pPr algn="l">
              <a:buFont typeface="Arial" panose="020B0604020202020204" pitchFamily="34" charset="0"/>
              <a:buChar char="•"/>
            </a:pPr>
            <a:r>
              <a:rPr lang="en-GB" b="0" i="0" dirty="0">
                <a:solidFill>
                  <a:srgbClr val="333333"/>
                </a:solidFill>
                <a:effectLst/>
                <a:latin typeface="Roboto" panose="02000000000000000000" pitchFamily="2" charset="0"/>
              </a:rPr>
              <a:t>effective communication</a:t>
            </a:r>
          </a:p>
          <a:p>
            <a:pPr algn="l">
              <a:buFont typeface="Arial" panose="020B0604020202020204" pitchFamily="34" charset="0"/>
              <a:buChar char="•"/>
            </a:pPr>
            <a:r>
              <a:rPr lang="en-GB" b="0" i="0" dirty="0">
                <a:solidFill>
                  <a:srgbClr val="333333"/>
                </a:solidFill>
                <a:effectLst/>
                <a:latin typeface="Roboto" panose="02000000000000000000" pitchFamily="2" charset="0"/>
              </a:rPr>
              <a:t>relationships or friendships</a:t>
            </a:r>
          </a:p>
          <a:p>
            <a:pPr algn="l">
              <a:buFont typeface="Arial" panose="020B0604020202020204" pitchFamily="34" charset="0"/>
              <a:buChar char="•"/>
            </a:pPr>
            <a:r>
              <a:rPr lang="en-GB" b="0" i="0" dirty="0">
                <a:solidFill>
                  <a:srgbClr val="333333"/>
                </a:solidFill>
                <a:effectLst/>
                <a:latin typeface="Roboto" panose="02000000000000000000" pitchFamily="2" charset="0"/>
              </a:rPr>
              <a:t>empathy and understanding for another person’s perspective</a:t>
            </a:r>
          </a:p>
          <a:p>
            <a:pPr algn="l">
              <a:buFont typeface="Arial" panose="020B0604020202020204" pitchFamily="34" charset="0"/>
              <a:buChar char="•"/>
            </a:pPr>
            <a:r>
              <a:rPr lang="en-GB" b="0" i="0" dirty="0">
                <a:solidFill>
                  <a:srgbClr val="333333"/>
                </a:solidFill>
                <a:effectLst/>
                <a:latin typeface="Roboto" panose="02000000000000000000" pitchFamily="2" charset="0"/>
              </a:rPr>
              <a:t>respect (this could mean a sense of security, self-confidence, self-respect, or dignity)</a:t>
            </a:r>
          </a:p>
          <a:p>
            <a:pPr algn="l">
              <a:buFont typeface="Arial" panose="020B0604020202020204" pitchFamily="34" charset="0"/>
              <a:buChar char="•"/>
            </a:pPr>
            <a:r>
              <a:rPr lang="en-GB" b="0" i="0" dirty="0">
                <a:solidFill>
                  <a:srgbClr val="333333"/>
                </a:solidFill>
                <a:effectLst/>
                <a:latin typeface="Roboto" panose="02000000000000000000" pitchFamily="2" charset="0"/>
              </a:rPr>
              <a:t>understanding the impact of our own behaviour on others</a:t>
            </a:r>
          </a:p>
          <a:p>
            <a:pPr algn="l">
              <a:buFont typeface="Arial" panose="020B0604020202020204" pitchFamily="34" charset="0"/>
              <a:buChar char="•"/>
            </a:pPr>
            <a:r>
              <a:rPr lang="en-GB" b="0" i="0" dirty="0">
                <a:solidFill>
                  <a:srgbClr val="333333"/>
                </a:solidFill>
                <a:effectLst/>
                <a:latin typeface="Roboto" panose="02000000000000000000" pitchFamily="2" charset="0"/>
              </a:rPr>
              <a:t>repairing or replacing damaged materials or resources</a:t>
            </a:r>
          </a:p>
          <a:p>
            <a:pPr algn="l"/>
            <a:r>
              <a:rPr lang="en-GB" b="0" i="0" dirty="0">
                <a:solidFill>
                  <a:srgbClr val="333333"/>
                </a:solidFill>
                <a:effectLst/>
                <a:latin typeface="Roboto" panose="02000000000000000000" pitchFamily="2" charset="0"/>
              </a:rPr>
              <a:t>Being restorative can be proactive (relationship building) or responsive (relationship repairing) and can be used at every level from everyday informal interactions to more formal restorative meetings. All practitioners can behave in a restorative way by demonstrating restorative values and using restorative thinking and language.</a:t>
            </a:r>
          </a:p>
          <a:p>
            <a:r>
              <a:rPr lang="en-GB" dirty="0"/>
              <a:t>Training in restorative approaches may include: </a:t>
            </a:r>
          </a:p>
          <a:p>
            <a:r>
              <a:rPr lang="en-GB" dirty="0"/>
              <a:t>• exploration of the key values, skills and practices involved in restorative approaches, e.g. unconditional regard, </a:t>
            </a:r>
            <a:r>
              <a:rPr lang="en-GB" dirty="0" err="1"/>
              <a:t>attunement</a:t>
            </a:r>
            <a:r>
              <a:rPr lang="en-GB" dirty="0"/>
              <a:t>, active, empathic listening; </a:t>
            </a:r>
          </a:p>
          <a:p>
            <a:r>
              <a:rPr lang="en-GB" dirty="0"/>
              <a:t>• the development of a restorative ethos through activities such as peer support and circle time; </a:t>
            </a:r>
          </a:p>
          <a:p>
            <a:r>
              <a:rPr lang="en-GB" dirty="0"/>
              <a:t>• exploration of the structure of restorative conversations when staff/peer mediators intervene in a situation; and </a:t>
            </a:r>
          </a:p>
          <a:p>
            <a:r>
              <a:rPr lang="en-GB" dirty="0"/>
              <a:t>• the use of restorative meetings and conferences involving all those affected by an incident including families where appropriate (this can be more effective for schools who have already embedded restorative approaches in their practice). Many schools across Scotland have successfully introduced a range of restorative approaches and report improvements in school relationships and behaviour following this.</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3869752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Solution oriented approaches are based on the key principles: </a:t>
            </a:r>
          </a:p>
          <a:p>
            <a:pPr marL="171450" indent="-171450">
              <a:buFont typeface="Arial" panose="020B0604020202020204" pitchFamily="34" charset="0"/>
              <a:buChar char="•"/>
            </a:pPr>
            <a:r>
              <a:rPr lang="en-GB" dirty="0"/>
              <a:t>People have the necessary resources to make changes </a:t>
            </a:r>
          </a:p>
          <a:p>
            <a:pPr marL="171450" indent="-171450">
              <a:buFont typeface="Arial" panose="020B0604020202020204" pitchFamily="34" charset="0"/>
              <a:buChar char="•"/>
            </a:pPr>
            <a:r>
              <a:rPr lang="en-GB" dirty="0"/>
              <a:t>Everyone has their own ways of solving problems </a:t>
            </a:r>
          </a:p>
          <a:p>
            <a:pPr marL="171450" indent="-171450">
              <a:buFont typeface="Arial" panose="020B0604020202020204" pitchFamily="34" charset="0"/>
              <a:buChar char="•"/>
            </a:pPr>
            <a:r>
              <a:rPr lang="en-GB" dirty="0"/>
              <a:t>No sign-up, no change </a:t>
            </a:r>
          </a:p>
          <a:p>
            <a:pPr marL="171450" indent="-171450">
              <a:buFont typeface="Arial" panose="020B0604020202020204" pitchFamily="34" charset="0"/>
              <a:buChar char="•"/>
            </a:pPr>
            <a:r>
              <a:rPr lang="en-GB" dirty="0"/>
              <a:t>Collaboration enhances change </a:t>
            </a:r>
          </a:p>
          <a:p>
            <a:pPr marL="171450" indent="-171450">
              <a:buFont typeface="Arial" panose="020B0604020202020204" pitchFamily="34" charset="0"/>
              <a:buChar char="•"/>
            </a:pPr>
            <a:r>
              <a:rPr lang="en-GB" dirty="0"/>
              <a:t>Language shapes and moulds how we make sense of the world</a:t>
            </a:r>
          </a:p>
          <a:p>
            <a:pPr marL="0" indent="0">
              <a:buFont typeface="Arial" panose="020B0604020202020204" pitchFamily="34" charset="0"/>
              <a:buNone/>
            </a:pPr>
            <a:r>
              <a:rPr lang="en-GB" dirty="0"/>
              <a:t>Training SO practice includes:</a:t>
            </a:r>
          </a:p>
          <a:p>
            <a:r>
              <a:rPr lang="en-GB" dirty="0"/>
              <a:t>• identification of applications in day to day practice, principles &amp; language</a:t>
            </a:r>
          </a:p>
          <a:p>
            <a:r>
              <a:rPr lang="en-GB" dirty="0"/>
              <a:t>• planning and organising a solution-oriented meetings (anything from multi-agency meetings, pre-and post-exclusion meetings to professional development reviews) </a:t>
            </a:r>
          </a:p>
          <a:p>
            <a:r>
              <a:rPr lang="en-GB" dirty="0"/>
              <a:t>Solution oriented approaches can be used effectively to actively support positive relationships and culture at the classroom/universal support level.</a:t>
            </a:r>
          </a:p>
        </p:txBody>
      </p:sp>
      <p:sp>
        <p:nvSpPr>
          <p:cNvPr id="4" name="Slide Number Placeholder 3"/>
          <p:cNvSpPr>
            <a:spLocks noGrp="1"/>
          </p:cNvSpPr>
          <p:nvPr>
            <p:ph type="sldNum" sz="quarter" idx="5"/>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1078110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Mentors in Violence Prevention Programme was developed in the US in the </a:t>
            </a:r>
            <a:r>
              <a:rPr lang="en-GB" dirty="0" err="1"/>
              <a:t>1990’s</a:t>
            </a:r>
            <a:r>
              <a:rPr lang="en-GB" dirty="0"/>
              <a:t> by Dr Jackson Katz. The Violence Reduction Unit in Scotland has adapted the model for the Scottish context. The MVP Scotland Programme has been developed by the Violence Reduction Unit and is working with Education Scotland and local authorities to engage young people in schools to promote positive healthy relationships for young people across Scotland. </a:t>
            </a:r>
          </a:p>
          <a:p>
            <a:pPr marL="342900" indent="-342900">
              <a:lnSpc>
                <a:spcPct val="150000"/>
              </a:lnSpc>
              <a:buFont typeface="Arial" panose="020B0604020202020204" pitchFamily="34" charset="0"/>
              <a:buChar char="•"/>
            </a:pPr>
            <a:r>
              <a:rPr lang="en-GB" sz="1200" dirty="0"/>
              <a:t>gives young people the opportunity to explore and challenge the attitudes, beliefs and cultural norms that underpin gender-based violence, bullying and other forms of violence </a:t>
            </a:r>
          </a:p>
          <a:p>
            <a:pPr marL="342900" indent="-342900">
              <a:lnSpc>
                <a:spcPct val="150000"/>
              </a:lnSpc>
              <a:buFont typeface="Arial" panose="020B0604020202020204" pitchFamily="34" charset="0"/>
              <a:buChar char="•"/>
            </a:pPr>
            <a:r>
              <a:rPr lang="en-GB" sz="1200" dirty="0"/>
              <a:t>trains Senior pupils to become young leaders who support and mentor younger learners</a:t>
            </a:r>
          </a:p>
          <a:p>
            <a:pPr marL="342900" indent="-342900">
              <a:lnSpc>
                <a:spcPct val="150000"/>
              </a:lnSpc>
              <a:buFont typeface="Arial" panose="020B0604020202020204" pitchFamily="34" charset="0"/>
              <a:buChar char="•"/>
            </a:pPr>
            <a:r>
              <a:rPr lang="en-GB" sz="1200" dirty="0"/>
              <a:t>explores behaviours including bullying, name-calling, sexting, controlling behaviour and harassment </a:t>
            </a:r>
          </a:p>
          <a:p>
            <a:pPr marL="342900" indent="-342900">
              <a:lnSpc>
                <a:spcPct val="150000"/>
              </a:lnSpc>
              <a:buFont typeface="Arial" panose="020B0604020202020204" pitchFamily="34" charset="0"/>
              <a:buChar char="•"/>
            </a:pPr>
            <a:r>
              <a:rPr lang="en-GB" sz="1200" dirty="0"/>
              <a:t>uses the bystander approach to empower both male and female pupils to support and challenge peers and to be active in preventing violence in a safe way</a:t>
            </a:r>
          </a:p>
          <a:p>
            <a:pPr marL="342900" indent="-342900">
              <a:lnSpc>
                <a:spcPct val="150000"/>
              </a:lnSpc>
              <a:buFont typeface="Arial" panose="020B0604020202020204" pitchFamily="34" charset="0"/>
              <a:buChar char="•"/>
            </a:pPr>
            <a:r>
              <a:rPr lang="en-GB" sz="1200" dirty="0"/>
              <a:t>is most effective as a whole school approach helping young people to stay safe and support each other </a:t>
            </a:r>
          </a:p>
          <a:p>
            <a:pPr marL="342900" indent="-342900">
              <a:lnSpc>
                <a:spcPct val="150000"/>
              </a:lnSpc>
              <a:buFont typeface="Arial" panose="020B0604020202020204" pitchFamily="34" charset="0"/>
              <a:buChar char="•"/>
            </a:pPr>
            <a:r>
              <a:rPr lang="en-GB" sz="1200" dirty="0"/>
              <a:t>fits well with Curriculum for Excellence health and wellbeing experiences and outcomes and the national approach to promoting positive relationships and behaviour in educational settings</a:t>
            </a:r>
          </a:p>
          <a:p>
            <a:pPr marL="342900" indent="-342900">
              <a:lnSpc>
                <a:spcPct val="150000"/>
              </a:lnSpc>
              <a:buFont typeface="Arial" panose="020B0604020202020204" pitchFamily="34" charset="0"/>
              <a:buChar char="•"/>
            </a:pPr>
            <a:r>
              <a:rPr lang="en-GB" sz="1200" dirty="0"/>
              <a:t>encourages positive healthy relationships amongst peers</a:t>
            </a:r>
          </a:p>
        </p:txBody>
      </p:sp>
      <p:sp>
        <p:nvSpPr>
          <p:cNvPr id="4" name="Slide Number Placeholder 3"/>
          <p:cNvSpPr>
            <a:spLocks noGrp="1"/>
          </p:cNvSpPr>
          <p:nvPr>
            <p:ph type="sldNum" sz="quarter" idx="5"/>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1683573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20</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a:ea typeface="ＭＳ Ｐゴシック"/>
                <a:cs typeface="Arial"/>
              </a:rPr>
              <a:t>Facilitation notes:</a:t>
            </a:r>
          </a:p>
          <a:p>
            <a:r>
              <a:rPr lang="en-US" altLang="en-US" dirty="0">
                <a:latin typeface="Arial"/>
                <a:ea typeface="ＭＳ Ｐゴシック"/>
                <a:cs typeface="Arial"/>
              </a:rPr>
              <a:t>You can do this in groups...</a:t>
            </a:r>
          </a:p>
          <a:p>
            <a:r>
              <a:rPr lang="en-US" altLang="en-US" dirty="0">
                <a:latin typeface="Arial"/>
                <a:ea typeface="ＭＳ Ｐゴシック"/>
                <a:cs typeface="Arial"/>
              </a:rPr>
              <a:t>Encourage educators to take this forward in an enquiry</a:t>
            </a:r>
            <a:endParaRPr lang="en-US" dirty="0"/>
          </a:p>
          <a:p>
            <a:r>
              <a:rPr lang="en-US" altLang="en-US" dirty="0">
                <a:latin typeface="Arial"/>
                <a:ea typeface="ＭＳ Ｐゴシック"/>
                <a:cs typeface="Arial"/>
              </a:rPr>
              <a:t>Consider impact of the actions / learning</a:t>
            </a:r>
            <a:endParaRPr lang="en-US" altLang="en-US" dirty="0">
              <a:latin typeface="Arial" charset="0"/>
              <a:ea typeface="ＭＳ Ｐゴシック" pitchFamily="34" charset="-128"/>
              <a:cs typeface="Arial"/>
            </a:endParaRPr>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288586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All of the professional learning in the Framework fits into one of these four themes. The four themes are interconnected and interdependent.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fontAlgn="base">
              <a:buFont typeface="Arial" panose="020B0604020202020204" pitchFamily="34" charset="0"/>
              <a:buChar char="•"/>
            </a:pPr>
            <a:r>
              <a:rPr lang="en-GB" sz="1800" b="0" i="0" u="none" strike="noStrike" dirty="0">
                <a:solidFill>
                  <a:srgbClr val="000000"/>
                </a:solidFill>
                <a:effectLst/>
                <a:latin typeface="Calibri"/>
                <a:ea typeface="Calibri"/>
                <a:cs typeface="Calibri"/>
              </a:rPr>
              <a:t>This activity forms part of the professional learning in the </a:t>
            </a:r>
            <a:r>
              <a:rPr lang="en-GB" sz="1800" dirty="0">
                <a:solidFill>
                  <a:srgbClr val="000000"/>
                </a:solidFill>
                <a:latin typeface="Calibri"/>
                <a:ea typeface="Calibri"/>
                <a:cs typeface="Calibri"/>
              </a:rPr>
              <a:t>Relationship</a:t>
            </a:r>
            <a:r>
              <a:rPr lang="en-GB" sz="1800" b="0" i="0" u="none" strike="noStrike" dirty="0">
                <a:solidFill>
                  <a:srgbClr val="000000"/>
                </a:solidFill>
                <a:effectLst/>
                <a:latin typeface="Calibri"/>
                <a:ea typeface="Calibri"/>
                <a:cs typeface="Calibri"/>
              </a:rPr>
              <a:t> theme.</a:t>
            </a:r>
            <a:endParaRPr lang="en-GB" sz="1800" b="0" i="0" dirty="0">
              <a:solidFill>
                <a:srgbClr val="444444"/>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783031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2727458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3752980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3</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800" b="0" i="0" u="none" strike="noStrike" dirty="0">
                <a:solidFill>
                  <a:srgbClr val="000000"/>
                </a:solidFill>
                <a:effectLst/>
                <a:latin typeface="Calibri" panose="020F0502020204030204" pitchFamily="34" charset="0"/>
              </a:rPr>
              <a:t>Option to skip slide as these are instructions for facilitators only. No need to read to audience.</a:t>
            </a:r>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233505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This professional learning forms part of the national model for professional learning and is designed to help you gain more knowledge and have a deeper understanding of inclusion, wellbeing and equalities</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On completion of this professional learning, you will be asked to consider what your next steps will be</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 </a:t>
            </a:r>
            <a:endParaRPr lang="en-US" sz="1800" b="0" i="0" dirty="0">
              <a:solidFill>
                <a:srgbClr val="444444"/>
              </a:solidFill>
              <a:effectLst/>
              <a:latin typeface="Arial" panose="020B0604020202020204" pitchFamily="34" charset="0"/>
            </a:endParaRPr>
          </a:p>
          <a:p>
            <a:pPr marL="285750" indent="-285750" fontAlgn="base">
              <a:buFont typeface="Arial" panose="020B0604020202020204" pitchFamily="34" charset="0"/>
              <a:buChar char="•"/>
            </a:pPr>
            <a:r>
              <a:rPr lang="en-GB" sz="1800" b="0" i="0" u="none" strike="noStrike" dirty="0">
                <a:solidFill>
                  <a:srgbClr val="000000"/>
                </a:solidFill>
                <a:effectLst/>
                <a:latin typeface="Calibri"/>
                <a:cs typeface="Calibri"/>
              </a:rPr>
              <a:t>Please take some time to consider the reflection questions at the </a:t>
            </a:r>
            <a:r>
              <a:rPr lang="en-GB" sz="1800" dirty="0">
                <a:solidFill>
                  <a:srgbClr val="000000"/>
                </a:solidFill>
                <a:latin typeface="Calibri"/>
                <a:cs typeface="Calibri"/>
              </a:rPr>
              <a:t>end</a:t>
            </a:r>
            <a:endParaRPr lang="en-GB" sz="1800" b="0" i="0" dirty="0">
              <a:solidFill>
                <a:srgbClr val="000000"/>
              </a:solidFill>
              <a:effectLst/>
              <a:latin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43974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5</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 activity to national model </a:t>
            </a:r>
          </a:p>
          <a:p>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204959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Film 3.08 min</a:t>
            </a:r>
          </a:p>
        </p:txBody>
      </p:sp>
      <p:sp>
        <p:nvSpPr>
          <p:cNvPr id="4" name="Slide Number Placeholder 3"/>
          <p:cNvSpPr>
            <a:spLocks noGrp="1"/>
          </p:cNvSpPr>
          <p:nvPr>
            <p:ph type="sldNum" sz="quarter" idx="5"/>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322373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quote is from the current Policy Guidance around relationships and behaviour - </a:t>
            </a:r>
            <a:r>
              <a:rPr lang="en-GB" b="1" i="0" dirty="0">
                <a:solidFill>
                  <a:srgbClr val="333333"/>
                </a:solidFill>
                <a:effectLst/>
                <a:latin typeface="Roboto" panose="02000000000000000000" pitchFamily="2" charset="0"/>
              </a:rPr>
              <a:t>Developing a positive whole school ethos and culture: relationships, learning and behaviour 2018</a:t>
            </a:r>
          </a:p>
          <a:p>
            <a:endParaRPr lang="en-GB" dirty="0"/>
          </a:p>
          <a:p>
            <a:r>
              <a:rPr lang="en-GB" dirty="0"/>
              <a:t>we are referring to the Behaviour of ADULTS working with children and young people.</a:t>
            </a:r>
          </a:p>
          <a:p>
            <a:r>
              <a:rPr lang="en-GB" dirty="0"/>
              <a:t>Knowledge often informs and improves practice; however, it is our values and expectations that drive our behaviour.</a:t>
            </a:r>
          </a:p>
          <a:p>
            <a:r>
              <a:rPr lang="en-GB" dirty="0"/>
              <a:t>In other words, our values will determine if we act on the knowledge that we have. For example we may understand about attachment and trauma but do our values drive us to change our practice based on that knowledge.</a:t>
            </a:r>
          </a:p>
          <a:p>
            <a:r>
              <a:rPr lang="en-GB" dirty="0"/>
              <a:t>Our behaviour has a profound impact on the relationships that we form with learners and whether they are positive or not.</a:t>
            </a:r>
          </a:p>
          <a:p>
            <a:r>
              <a:rPr lang="en-GB" dirty="0"/>
              <a:t>Remember that children and young people have told us that they want the support that they receive from all adults to be consistent.</a:t>
            </a:r>
          </a:p>
          <a:p>
            <a:r>
              <a:rPr lang="en-GB" dirty="0"/>
              <a:t>This is why we need to have shared values and demonstrate these values in our behaviour. Values should be shared across a whole learning community – adults (staff and parents) and learners – this can be difficult to achieve.</a:t>
            </a:r>
          </a:p>
        </p:txBody>
      </p:sp>
      <p:sp>
        <p:nvSpPr>
          <p:cNvPr id="4" name="Slide Number Placeholder 3"/>
          <p:cNvSpPr>
            <a:spLocks noGrp="1"/>
          </p:cNvSpPr>
          <p:nvPr>
            <p:ph type="sldNum" sz="quarter" idx="5"/>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156848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250000"/>
              </a:lnSpc>
              <a:buFont typeface="Arial" panose="020B0604020202020204" pitchFamily="34" charset="0"/>
              <a:buNone/>
            </a:pPr>
            <a:r>
              <a:rPr lang="en-GB" b="1" dirty="0">
                <a:solidFill>
                  <a:srgbClr val="00ABB5"/>
                </a:solidFill>
                <a:latin typeface="Segoe UI" panose="020B0502040204020203" pitchFamily="34" charset="0"/>
                <a:cs typeface="Segoe UI" panose="020B0502040204020203" pitchFamily="34" charset="0"/>
              </a:rPr>
              <a:t>Relationship-based behaviour that is driven by values. </a:t>
            </a:r>
          </a:p>
          <a:p>
            <a:pPr marL="0" lvl="0" indent="0">
              <a:lnSpc>
                <a:spcPct val="250000"/>
              </a:lnSpc>
              <a:buFont typeface="Arial" panose="020B0604020202020204" pitchFamily="34" charset="0"/>
              <a:buNone/>
            </a:pPr>
            <a:r>
              <a:rPr lang="en-GB" b="0" dirty="0">
                <a:solidFill>
                  <a:srgbClr val="00ABB5"/>
                </a:solidFill>
                <a:latin typeface="Segoe UI" panose="020B0502040204020203" pitchFamily="34" charset="0"/>
                <a:cs typeface="Segoe UI" panose="020B0502040204020203" pitchFamily="34" charset="0"/>
              </a:rPr>
              <a:t>What does this look like in practice? It involves:</a:t>
            </a:r>
            <a:endParaRPr lang="en-GB" b="1" dirty="0">
              <a:solidFill>
                <a:srgbClr val="00ABB5"/>
              </a:solidFill>
              <a:latin typeface="Segoe UI" panose="020B0502040204020203" pitchFamily="34" charset="0"/>
              <a:cs typeface="Segoe UI" panose="020B0502040204020203" pitchFamily="34" charset="0"/>
            </a:endParaRPr>
          </a:p>
          <a:p>
            <a:pPr marL="342900" lvl="0" indent="-342900">
              <a:lnSpc>
                <a:spcPct val="250000"/>
              </a:lnSpc>
              <a:buFont typeface="Arial" panose="020B0604020202020204" pitchFamily="34" charset="0"/>
              <a:buChar char="•"/>
            </a:pPr>
            <a:r>
              <a:rPr lang="en-GB" b="1" dirty="0">
                <a:solidFill>
                  <a:srgbClr val="00ABB5"/>
                </a:solidFill>
                <a:latin typeface="Segoe UI" panose="020B0502040204020203" pitchFamily="34" charset="0"/>
                <a:cs typeface="Segoe UI" panose="020B0502040204020203" pitchFamily="34" charset="0"/>
              </a:rPr>
              <a:t>listen</a:t>
            </a:r>
            <a:r>
              <a:rPr lang="en-GB" dirty="0">
                <a:solidFill>
                  <a:schemeClr val="tx1"/>
                </a:solidFill>
                <a:latin typeface="Segoe UI" panose="020B0502040204020203" pitchFamily="34" charset="0"/>
                <a:cs typeface="Segoe UI" panose="020B0502040204020203" pitchFamily="34" charset="0"/>
              </a:rPr>
              <a:t>, with purpose</a:t>
            </a:r>
          </a:p>
          <a:p>
            <a:pPr marL="342900" lvl="0" indent="-342900">
              <a:lnSpc>
                <a:spcPct val="250000"/>
              </a:lnSpc>
              <a:buFont typeface="Arial" panose="020B0604020202020204" pitchFamily="34" charset="0"/>
              <a:buChar char="•"/>
            </a:pPr>
            <a:r>
              <a:rPr lang="en-GB" b="1" dirty="0">
                <a:solidFill>
                  <a:srgbClr val="00ABB5"/>
                </a:solidFill>
                <a:latin typeface="Segoe UI" panose="020B0502040204020203" pitchFamily="34" charset="0"/>
                <a:cs typeface="Segoe UI" panose="020B0502040204020203" pitchFamily="34" charset="0"/>
              </a:rPr>
              <a:t>understand</a:t>
            </a:r>
            <a:r>
              <a:rPr lang="en-GB" b="1" dirty="0">
                <a:latin typeface="Segoe UI" panose="020B0502040204020203" pitchFamily="34" charset="0"/>
                <a:cs typeface="Segoe UI" panose="020B0502040204020203" pitchFamily="34" charset="0"/>
              </a:rPr>
              <a:t> </a:t>
            </a:r>
            <a:r>
              <a:rPr lang="en-GB" dirty="0">
                <a:solidFill>
                  <a:schemeClr val="tx1"/>
                </a:solidFill>
                <a:latin typeface="Segoe UI" panose="020B0502040204020203" pitchFamily="34" charset="0"/>
                <a:cs typeface="Segoe UI" panose="020B0502040204020203" pitchFamily="34" charset="0"/>
              </a:rPr>
              <a:t>and respond to behaviour (in a developmentally friendly and holistic way)</a:t>
            </a:r>
          </a:p>
          <a:p>
            <a:pPr marL="342900" marR="0" lvl="0" indent="-342900" algn="l" defTabSz="914400" rtl="0" eaLnBrk="1" fontAlgn="auto" latinLnBrk="0" hangingPunct="1">
              <a:lnSpc>
                <a:spcPct val="250000"/>
              </a:lnSpc>
              <a:spcBef>
                <a:spcPts val="0"/>
              </a:spcBef>
              <a:spcAft>
                <a:spcPts val="0"/>
              </a:spcAft>
              <a:buClrTx/>
              <a:buSzTx/>
              <a:buFont typeface="Arial" panose="020B0604020202020204" pitchFamily="34" charset="0"/>
              <a:buChar char="•"/>
              <a:tabLst/>
              <a:defRPr/>
            </a:pPr>
            <a:r>
              <a:rPr lang="en-GB" dirty="0">
                <a:solidFill>
                  <a:schemeClr val="tx1"/>
                </a:solidFill>
                <a:latin typeface="Segoe UI" panose="020B0502040204020203" pitchFamily="34" charset="0"/>
                <a:cs typeface="Segoe UI" panose="020B0502040204020203" pitchFamily="34" charset="0"/>
              </a:rPr>
              <a:t>show</a:t>
            </a:r>
            <a:r>
              <a:rPr lang="en-GB" dirty="0">
                <a:latin typeface="Segoe UI" panose="020B0502040204020203" pitchFamily="34" charset="0"/>
                <a:cs typeface="Segoe UI" panose="020B0502040204020203" pitchFamily="34" charset="0"/>
              </a:rPr>
              <a:t> </a:t>
            </a:r>
            <a:r>
              <a:rPr lang="en-GB" b="1" dirty="0">
                <a:solidFill>
                  <a:srgbClr val="00ABB5"/>
                </a:solidFill>
                <a:latin typeface="Segoe UI" panose="020B0502040204020203" pitchFamily="34" charset="0"/>
                <a:cs typeface="Segoe UI" panose="020B0502040204020203" pitchFamily="34" charset="0"/>
              </a:rPr>
              <a:t>unconditional positive regard – </a:t>
            </a:r>
            <a:r>
              <a:rPr lang="en-GB" b="0" dirty="0">
                <a:solidFill>
                  <a:srgbClr val="00ABB5"/>
                </a:solidFill>
                <a:latin typeface="Segoe UI" panose="020B0502040204020203" pitchFamily="34" charset="0"/>
                <a:cs typeface="Segoe UI" panose="020B0502040204020203" pitchFamily="34" charset="0"/>
              </a:rPr>
              <a:t>this means we demonstrate an</a:t>
            </a:r>
            <a:r>
              <a:rPr lang="en-GB" dirty="0">
                <a:latin typeface="Segoe UI" panose="020B0502040204020203" pitchFamily="34" charset="0"/>
                <a:ea typeface="Times New Roman" panose="02020603050405020304" pitchFamily="18" charset="0"/>
                <a:cs typeface="Times New Roman" panose="02020603050405020304" pitchFamily="18" charset="0"/>
              </a:rPr>
              <a:t> </a:t>
            </a:r>
            <a:r>
              <a:rPr lang="en-GB" sz="1200" dirty="0">
                <a:effectLst/>
                <a:latin typeface="Segoe UI" panose="020B0502040204020203" pitchFamily="34" charset="0"/>
                <a:ea typeface="Times New Roman" panose="02020603050405020304" pitchFamily="18" charset="0"/>
                <a:cs typeface="Times New Roman" panose="02020603050405020304" pitchFamily="18" charset="0"/>
              </a:rPr>
              <a:t>attitude of caring, acceptance, and support of a person regardless of what the person says or does</a:t>
            </a:r>
            <a:r>
              <a:rPr lang="en-GB" sz="1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 we wouldn’t allow bias to creep into our attitudes or behaviour</a:t>
            </a:r>
            <a:endParaRPr lang="en-GB" b="0" dirty="0">
              <a:solidFill>
                <a:srgbClr val="00ABB5"/>
              </a:solidFill>
              <a:latin typeface="Segoe UI" panose="020B0502040204020203" pitchFamily="34" charset="0"/>
              <a:cs typeface="Segoe UI" panose="020B0502040204020203" pitchFamily="34" charset="0"/>
            </a:endParaRPr>
          </a:p>
          <a:p>
            <a:pPr marL="342900" lvl="0" indent="-342900">
              <a:lnSpc>
                <a:spcPct val="2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embrace qualities such as open-mindedness, </a:t>
            </a:r>
            <a:r>
              <a:rPr lang="en-GB" b="1" dirty="0">
                <a:solidFill>
                  <a:srgbClr val="00ABB5"/>
                </a:solidFill>
                <a:latin typeface="Segoe UI" panose="020B0502040204020203" pitchFamily="34" charset="0"/>
                <a:cs typeface="Segoe UI" panose="020B0502040204020203" pitchFamily="34" charset="0"/>
              </a:rPr>
              <a:t>kindness, empathy,</a:t>
            </a:r>
            <a:r>
              <a:rPr lang="en-GB" b="1" dirty="0">
                <a:solidFill>
                  <a:schemeClr val="tx1"/>
                </a:solidFill>
                <a:latin typeface="Segoe UI" panose="020B0502040204020203" pitchFamily="34" charset="0"/>
                <a:cs typeface="Segoe UI" panose="020B0502040204020203" pitchFamily="34" charset="0"/>
              </a:rPr>
              <a:t> </a:t>
            </a:r>
            <a:r>
              <a:rPr lang="en-GB" dirty="0">
                <a:solidFill>
                  <a:schemeClr val="tx1"/>
                </a:solidFill>
                <a:latin typeface="Segoe UI" panose="020B0502040204020203" pitchFamily="34" charset="0"/>
                <a:cs typeface="Segoe UI" panose="020B0502040204020203" pitchFamily="34" charset="0"/>
              </a:rPr>
              <a:t>and perseverance</a:t>
            </a:r>
          </a:p>
          <a:p>
            <a:pPr marL="342900" lvl="0" indent="-342900">
              <a:lnSpc>
                <a:spcPct val="2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understand and manage our </a:t>
            </a:r>
            <a:r>
              <a:rPr lang="en-GB" b="1" dirty="0">
                <a:solidFill>
                  <a:srgbClr val="00ABB5"/>
                </a:solidFill>
                <a:latin typeface="Segoe UI" panose="020B0502040204020203" pitchFamily="34" charset="0"/>
                <a:cs typeface="Segoe UI" panose="020B0502040204020203" pitchFamily="34" charset="0"/>
              </a:rPr>
              <a:t>emotions </a:t>
            </a:r>
            <a:r>
              <a:rPr lang="en-GB" dirty="0">
                <a:solidFill>
                  <a:schemeClr val="tx1"/>
                </a:solidFill>
                <a:latin typeface="Segoe UI" panose="020B0502040204020203" pitchFamily="34" charset="0"/>
                <a:cs typeface="Segoe UI" panose="020B0502040204020203" pitchFamily="34" charset="0"/>
              </a:rPr>
              <a:t>(helping others to do this too)</a:t>
            </a:r>
          </a:p>
          <a:p>
            <a:pPr marL="342900" lvl="0" indent="-342900">
              <a:lnSpc>
                <a:spcPct val="250000"/>
              </a:lnSpc>
              <a:buFont typeface="Arial" panose="020B0604020202020204" pitchFamily="34" charset="0"/>
              <a:buChar char="•"/>
            </a:pPr>
            <a:r>
              <a:rPr lang="en-GB" b="1" dirty="0">
                <a:solidFill>
                  <a:srgbClr val="00ABB5"/>
                </a:solidFill>
                <a:latin typeface="Segoe UI" panose="020B0502040204020203" pitchFamily="34" charset="0"/>
                <a:cs typeface="Segoe UI" panose="020B0502040204020203" pitchFamily="34" charset="0"/>
              </a:rPr>
              <a:t>be proactive</a:t>
            </a:r>
            <a:r>
              <a:rPr lang="en-GB" dirty="0">
                <a:solidFill>
                  <a:schemeClr val="tx1"/>
                </a:solidFill>
                <a:latin typeface="Segoe UI" panose="020B0502040204020203" pitchFamily="34" charset="0"/>
                <a:cs typeface="Segoe UI" panose="020B0502040204020203" pitchFamily="34" charset="0"/>
              </a:rPr>
              <a:t> in supporting needs – wellbeing, social and emotional, and learning</a:t>
            </a:r>
          </a:p>
          <a:p>
            <a:pPr marL="342900" lvl="0" indent="-342900">
              <a:lnSpc>
                <a:spcPct val="250000"/>
              </a:lnSpc>
              <a:buFont typeface="Arial" panose="020B0604020202020204" pitchFamily="34" charset="0"/>
              <a:buChar char="•"/>
            </a:pPr>
            <a:r>
              <a:rPr lang="en-GB" b="1" dirty="0">
                <a:solidFill>
                  <a:srgbClr val="00ABB5"/>
                </a:solidFill>
                <a:latin typeface="Segoe UI" panose="020B0502040204020203" pitchFamily="34" charset="0"/>
                <a:cs typeface="Segoe UI" panose="020B0502040204020203" pitchFamily="34" charset="0"/>
              </a:rPr>
              <a:t>model</a:t>
            </a:r>
            <a:r>
              <a:rPr lang="en-GB" dirty="0">
                <a:latin typeface="Segoe UI" panose="020B0502040204020203" pitchFamily="34" charset="0"/>
                <a:cs typeface="Segoe UI" panose="020B0502040204020203" pitchFamily="34" charset="0"/>
              </a:rPr>
              <a:t> </a:t>
            </a:r>
            <a:r>
              <a:rPr lang="en-GB" dirty="0">
                <a:solidFill>
                  <a:schemeClr val="tx1"/>
                </a:solidFill>
                <a:latin typeface="Segoe UI" panose="020B0502040204020203" pitchFamily="34" charset="0"/>
                <a:cs typeface="Segoe UI" panose="020B0502040204020203" pitchFamily="34" charset="0"/>
              </a:rPr>
              <a:t>the behaviour we wish to see</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2554112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dirty="0">
                <a:solidFill>
                  <a:schemeClr val="tx1"/>
                </a:solidFill>
                <a:latin typeface="Segoe UI" panose="020B0502040204020203" pitchFamily="34" charset="0"/>
                <a:cs typeface="Segoe UI" panose="020B0502040204020203" pitchFamily="34" charset="0"/>
              </a:rPr>
              <a:t>Everyone in an educational setting contributes towards the ethos and culture</a:t>
            </a:r>
          </a:p>
          <a:p>
            <a:pPr algn="ctr"/>
            <a:endParaRPr lang="en-GB" b="1" dirty="0">
              <a:solidFill>
                <a:schemeClr val="tx1"/>
              </a:solidFill>
              <a:latin typeface="Segoe UI" panose="020B0502040204020203" pitchFamily="34" charset="0"/>
              <a:cs typeface="Segoe UI" panose="020B0502040204020203" pitchFamily="34" charset="0"/>
            </a:endParaRPr>
          </a:p>
          <a:p>
            <a:r>
              <a:rPr lang="en-GB" dirty="0">
                <a:solidFill>
                  <a:schemeClr val="tx1"/>
                </a:solidFill>
                <a:latin typeface="Segoe UI" panose="020B0502040204020203" pitchFamily="34" charset="0"/>
                <a:cs typeface="Segoe UI" panose="020B0502040204020203" pitchFamily="34" charset="0"/>
              </a:rPr>
              <a:t>To create an ethos and culture based on VALUES and positive trusting relationships requires:</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TIME to discuss and agree on a set of shared values</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TIME and opportunity to get to know learners, parents, and colleagues</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TIME and opportunity to: </a:t>
            </a:r>
          </a:p>
          <a:p>
            <a:pPr marL="1085850" lvl="1"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reflect on practice </a:t>
            </a:r>
          </a:p>
          <a:p>
            <a:pPr marL="1085850" lvl="1"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extend knowledge, understanding and confidence</a:t>
            </a:r>
          </a:p>
          <a:p>
            <a:pPr marL="1085850" lvl="1"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refine skills - to be more effective in practice </a:t>
            </a:r>
          </a:p>
          <a:p>
            <a:pPr marL="1085850" lvl="1" indent="-342900">
              <a:lnSpc>
                <a:spcPct val="150000"/>
              </a:lnSpc>
              <a:buFont typeface="Arial" panose="020B0604020202020204" pitchFamily="34" charset="0"/>
              <a:buChar char="•"/>
            </a:pPr>
            <a:r>
              <a:rPr lang="en-GB" b="1" dirty="0">
                <a:solidFill>
                  <a:schemeClr val="tx1"/>
                </a:solidFill>
                <a:latin typeface="Segoe UI" panose="020B0502040204020203" pitchFamily="34" charset="0"/>
                <a:cs typeface="Segoe UI" panose="020B0502040204020203" pitchFamily="34" charset="0"/>
              </a:rPr>
              <a:t>become familiar with practical strategies </a:t>
            </a:r>
            <a:r>
              <a:rPr lang="en-GB" dirty="0">
                <a:solidFill>
                  <a:schemeClr val="tx1"/>
                </a:solidFill>
                <a:latin typeface="Segoe UI" panose="020B0502040204020203" pitchFamily="34" charset="0"/>
                <a:cs typeface="Segoe UI" panose="020B0502040204020203" pitchFamily="34" charset="0"/>
              </a:rPr>
              <a:t>to support relationships and behaviour, for example, nurturing, restorative, and solution-oriented approaches</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971751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84719E-0005-42AA-9183-AB9A51DD443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30345-2D4E-4D56-A052-ABB4EC58AA28}"/>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9A0AE5B-24DB-4221-B7E3-6F56A12AF65C}"/>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992200-7DAF-454E-AD22-2FC9966C6979}"/>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6BD383-851E-4493-ADDE-66BD6C5AA39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cxnSp>
        <p:nvCxnSpPr>
          <p:cNvPr id="3" name="Straight Connector 2"/>
          <p:cNvCxnSpPr/>
          <p:nvPr userDrawn="1"/>
        </p:nvCxnSpPr>
        <p:spPr>
          <a:xfrm>
            <a:off x="4082811" y="6662947"/>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D596920-ABCB-419E-9538-5C72F21FE925}"/>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D6A992C-895B-492F-96D1-93F94073ABA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300B71-84F3-42D4-806F-73C4771FC67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50D8072-0C38-4851-952D-B6894A7E925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78EC99F-B8DE-4DEC-9F47-90DBE43E1C9B}"/>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2560326-3E3C-4D2C-B74E-924490B8EC8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https://www.gov.scot/publications/included-engaged-involved-part-2-positive-approach-preventing-managing-schoo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ideo" Target="https://www.youtube.com/embed/1DOPyjKSUxo?start=2&amp;feature=oembed" TargetMode="External"/><Relationship Id="rId6" Type="http://schemas.openxmlformats.org/officeDocument/2006/relationships/image" Target="../media/image14.jpeg"/><Relationship Id="rId5" Type="http://schemas.openxmlformats.org/officeDocument/2006/relationships/hyperlink" Target="https://youtu.be/1DOPyjKSUxo" TargetMode="Externa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0.png"/><Relationship Id="rId7" Type="http://schemas.openxmlformats.org/officeDocument/2006/relationships/hyperlink" Target="https://education.gov.scot/curriculum-for-excellence/curriculum-areas/health-and-wellbein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education.gov.scot/resources/health-and-wellbeing-responsibility-of-all-making-the-links-making-it-work/"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education.gov.scot/resources/applying-nurture-as-a-whole-school-approach-a-framework-to-support-self-evaluatio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4.jpeg"/><Relationship Id="rId4" Type="http://schemas.openxmlformats.org/officeDocument/2006/relationships/diagramLayout" Target="../diagrams/layout1.xm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education.gov.scot/resources/nurture-and-trauma-informed-approaches-a-summary-of-supports-and-resources/" TargetMode="External"/><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vimeo.com/334642616" TargetMode="External"/><Relationship Id="rId5" Type="http://schemas.openxmlformats.org/officeDocument/2006/relationships/hyperlink" Target="https://professionallearning.education.gov.scot/learn/learning-activities/" TargetMode="External"/><Relationship Id="rId4" Type="http://schemas.openxmlformats.org/officeDocument/2006/relationships/hyperlink" Target="https://education.gov.scot/events/keeping-trauma-in-min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ducation.gov.scot/resources/restorative-approaches-to-support-positive-relationships-and-behaviour/"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hyperlink" Target="https://amazonia.fiocruz.br/scdp/blog/purdue-owl-research-paper/solutions-focused-therapy-sfbt-solution-focused.ph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blogs.glowscotland.org.uk/glowblogs/mvpscotland/"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hyperlink" Target="https://forms.office.com/e/b5PCpJJJ3P"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professionallearning.education.gov.scot/explore/the-national-model-of-professional-lear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kzvm1m8zq5g?feature=oembed" TargetMode="External"/><Relationship Id="rId6" Type="http://schemas.openxmlformats.org/officeDocument/2006/relationships/image" Target="../media/image14.jpeg"/><Relationship Id="rId5" Type="http://schemas.openxmlformats.org/officeDocument/2006/relationships/hyperlink" Target="https://youtu.be/kzvm1m8zq5g" TargetMode="Externa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80" y="3807940"/>
            <a:ext cx="12209380" cy="3105484"/>
          </a:xfrm>
          <a:prstGeom prst="rect">
            <a:avLst/>
          </a:prstGeom>
        </p:spPr>
      </p:pic>
      <p:sp>
        <p:nvSpPr>
          <p:cNvPr id="7" name="Title 6"/>
          <p:cNvSpPr>
            <a:spLocks noGrp="1"/>
          </p:cNvSpPr>
          <p:nvPr>
            <p:ph type="title" idx="4294967295"/>
          </p:nvPr>
        </p:nvSpPr>
        <p:spPr>
          <a:xfrm>
            <a:off x="806536" y="1871746"/>
            <a:ext cx="10721645" cy="27709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0"/>
              </a:spcBef>
              <a:spcAft>
                <a:spcPts val="0"/>
              </a:spcAft>
              <a:defRPr/>
            </a:pPr>
            <a:r>
              <a:rPr lang="en-GB" sz="2400" kern="1200" dirty="0">
                <a:latin typeface="Segoe UI"/>
                <a:ea typeface="+mn-ea"/>
                <a:cs typeface="Segoe UI"/>
              </a:rPr>
              <a:t>Inclusion Wellbeing &amp; Equalities Professional Learning Framework</a:t>
            </a:r>
            <a:br>
              <a:rPr lang="en-GB" sz="2400" kern="1200" dirty="0">
                <a:latin typeface="Segoe UI"/>
                <a:ea typeface="+mn-ea"/>
                <a:cs typeface="Segoe UI"/>
              </a:rPr>
            </a:br>
            <a:r>
              <a:rPr lang="en-GB" sz="3600" kern="1200" dirty="0">
                <a:latin typeface="Arial"/>
                <a:ea typeface="+mn-ea"/>
                <a:cs typeface="Arial"/>
              </a:rPr>
              <a:t>Relational Approaches</a:t>
            </a:r>
            <a:endParaRPr lang="en-US" sz="3600" b="0" kern="1200" dirty="0">
              <a:latin typeface="Arial"/>
              <a:ea typeface="+mn-ea"/>
              <a:cs typeface="Arial"/>
            </a:endParaRPr>
          </a:p>
          <a:p>
            <a:pPr>
              <a:lnSpc>
                <a:spcPct val="200000"/>
              </a:lnSpc>
              <a:spcBef>
                <a:spcPts val="0"/>
              </a:spcBef>
              <a:spcAft>
                <a:spcPts val="0"/>
              </a:spcAft>
              <a:defRPr/>
            </a:pPr>
            <a:r>
              <a:rPr kumimoji="0" lang="en-GB" sz="3200" b="1" i="0" u="none" strike="noStrike" kern="1200" cap="none" spc="0" normalizeH="0" baseline="0" noProof="0" dirty="0">
                <a:ln>
                  <a:noFill/>
                </a:ln>
                <a:solidFill>
                  <a:srgbClr val="D99694"/>
                </a:solidFill>
                <a:effectLst/>
                <a:uLnTx/>
                <a:uFillTx/>
                <a:latin typeface="Segoe UI"/>
                <a:ea typeface="+mn-ea"/>
                <a:cs typeface="Segoe UI"/>
              </a:rPr>
              <a:t>Informed</a:t>
            </a:r>
            <a:r>
              <a:rPr lang="en-GB" sz="3200" kern="1200" dirty="0">
                <a:solidFill>
                  <a:srgbClr val="D99694"/>
                </a:solidFill>
                <a:latin typeface="Segoe UI"/>
                <a:ea typeface="+mn-ea"/>
                <a:cs typeface="Segoe UI"/>
              </a:rPr>
              <a:t> Level</a:t>
            </a:r>
            <a:endParaRPr lang="en-US" dirty="0">
              <a:ea typeface="+mn-ea"/>
              <a:cs typeface="Arial"/>
            </a:endParaRPr>
          </a:p>
        </p:txBody>
      </p:sp>
      <p:pic>
        <p:nvPicPr>
          <p:cNvPr id="5" name="Picture 4" descr="This is the Education Scotland logo. It is blue green and yellow."/>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0965" y="487797"/>
            <a:ext cx="2307574" cy="971713"/>
          </a:xfrm>
          <a:prstGeom prst="rect">
            <a:avLst/>
          </a:prstGeom>
        </p:spPr>
      </p:pic>
      <p:pic>
        <p:nvPicPr>
          <p:cNvPr id="10" name="Picture 9" descr="This image represents Rights and Equalities.  Inside a centrally placed heart shape are 3 stylised icon representing gender neutral children and young people. One icon represents wheelchair users. The heart is set within the United Nations Rights of the Child logo. ">
            <a:extLst>
              <a:ext uri="{FF2B5EF4-FFF2-40B4-BE49-F238E27FC236}">
                <a16:creationId xmlns:a16="http://schemas.microsoft.com/office/drawing/2014/main" id="{42104F83-3D07-A90C-7CFC-891746049B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65095" y="493086"/>
            <a:ext cx="1193878" cy="1000613"/>
          </a:xfrm>
          <a:prstGeom prst="rect">
            <a:avLst/>
          </a:prstGeom>
        </p:spPr>
      </p:pic>
      <p:pic>
        <p:nvPicPr>
          <p:cNvPr id="4" name="Picture 3" descr="This image represents Relationships. A central heart is encircled within 4 stylised icons representing gender neutral children, young people and adults.  "/>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67456" y="487797"/>
            <a:ext cx="1207497" cy="1013701"/>
          </a:xfrm>
          <a:prstGeom prst="rect">
            <a:avLst/>
          </a:prstGeom>
        </p:spPr>
      </p:pic>
      <p:pic>
        <p:nvPicPr>
          <p:cNvPr id="11" name="Picture 10" descr="This image represents Wellbeing and Care. Inside a centrally placed heart shape are 3 stylised icons representing gender neutral children and young people.  The supporting the heart are  3 stylised icons representing gender neutral children, young people and adults.  "/>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79033" y="487797"/>
            <a:ext cx="1212416" cy="1013504"/>
          </a:xfrm>
          <a:prstGeom prst="rect">
            <a:avLst/>
          </a:prstGeom>
        </p:spPr>
      </p:pic>
      <p:pic>
        <p:nvPicPr>
          <p:cNvPr id="13" name="Picture 12" descr="This image represents Inclusion. Inside a centrally placed heart shape are 3 stylised icons representing 3 gender neutral children and young people. One icon represents wheelchair users. The heart is set within the United Nations Convention on the Rights of the Child (UNCRC) logo. "/>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11639" y="475679"/>
            <a:ext cx="1225863" cy="1025622"/>
          </a:xfrm>
          <a:prstGeom prst="rect">
            <a:avLst/>
          </a:prstGeom>
        </p:spPr>
      </p:pic>
      <p:pic>
        <p:nvPicPr>
          <p:cNvPr id="14" name="Picture 13" descr="This is the Education Scotland, Inclusion, Wellbeing and Equalities logo. It is  blue green and yellow. ">
            <a:extLst>
              <a:ext uri="{FF2B5EF4-FFF2-40B4-BE49-F238E27FC236}">
                <a16:creationId xmlns:a16="http://schemas.microsoft.com/office/drawing/2014/main" id="{85014043-7488-2EAB-B3D1-267ED42E4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11184" y="472440"/>
            <a:ext cx="2016064" cy="1014984"/>
          </a:xfrm>
          <a:prstGeom prst="rect">
            <a:avLst/>
          </a:prstGeom>
        </p:spPr>
      </p:pic>
      <p:sp>
        <p:nvSpPr>
          <p:cNvPr id="6" name="Rectangle 5">
            <a:extLst>
              <a:ext uri="{FF2B5EF4-FFF2-40B4-BE49-F238E27FC236}">
                <a16:creationId xmlns:a16="http://schemas.microsoft.com/office/drawing/2014/main" id="{041F11D3-EA81-678A-AABA-40CBB5C81CED}"/>
              </a:ext>
              <a:ext uri="{C183D7F6-B498-43B3-948B-1728B52AA6E4}">
                <adec:decorative xmlns:adec="http://schemas.microsoft.com/office/drawing/2017/decorative" val="1"/>
              </a:ext>
            </a:extLst>
          </p:cNvPr>
          <p:cNvSpPr/>
          <p:nvPr/>
        </p:nvSpPr>
        <p:spPr>
          <a:xfrm>
            <a:off x="3446276" y="1558243"/>
            <a:ext cx="7315200" cy="228600"/>
          </a:xfrm>
          <a:prstGeom prst="rect">
            <a:avLst/>
          </a:prstGeom>
          <a:solidFill>
            <a:schemeClr val="accent2">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356700F-A37B-49B9-B5E0-88F52D3215A1}"/>
              </a:ext>
            </a:extLst>
          </p:cNvPr>
          <p:cNvSpPr txBox="1"/>
          <p:nvPr/>
        </p:nvSpPr>
        <p:spPr>
          <a:xfrm>
            <a:off x="6611048" y="5972962"/>
            <a:ext cx="5580952" cy="523220"/>
          </a:xfrm>
          <a:prstGeom prst="rect">
            <a:avLst/>
          </a:prstGeom>
          <a:noFill/>
        </p:spPr>
        <p:txBody>
          <a:bodyPr wrap="square" rtlCol="0">
            <a:spAutoFit/>
          </a:bodyPr>
          <a:lstStyle/>
          <a:p>
            <a:pPr algn="r" eaLnBrk="1" hangingPunct="1">
              <a:lnSpc>
                <a:spcPct val="100000"/>
              </a:lnSpc>
              <a:spcBef>
                <a:spcPts val="0"/>
              </a:spcBef>
              <a:spcAft>
                <a:spcPts val="0"/>
              </a:spcAft>
            </a:pPr>
            <a:r>
              <a:rPr lang="en-GB" sz="1400" b="1" dirty="0">
                <a:solidFill>
                  <a:schemeClr val="bg1"/>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Do luchd-ionnsachaidh na h-Alba, le luchd-foghlaim Alba </a:t>
            </a:r>
          </a:p>
        </p:txBody>
      </p:sp>
      <p:sp>
        <p:nvSpPr>
          <p:cNvPr id="2" name="Rectangle 1">
            <a:extLst>
              <a:ext uri="{FF2B5EF4-FFF2-40B4-BE49-F238E27FC236}">
                <a16:creationId xmlns:a16="http://schemas.microsoft.com/office/drawing/2014/main" id="{26323079-8E6D-FC00-433B-3056F97A49B8}"/>
              </a:ext>
            </a:extLst>
          </p:cNvPr>
          <p:cNvSpPr/>
          <p:nvPr/>
        </p:nvSpPr>
        <p:spPr>
          <a:xfrm>
            <a:off x="809607" y="4728263"/>
            <a:ext cx="4102765" cy="46166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rgbClr val="B3D236"/>
                </a:solidFill>
              </a:rPr>
              <a:t>@ESInclusionTeam</a:t>
            </a:r>
            <a:endParaRPr lang="en-US" sz="2400" dirty="0">
              <a:solidFill>
                <a:srgbClr val="B3D236"/>
              </a:solidFill>
            </a:endParaRPr>
          </a:p>
        </p:txBody>
      </p:sp>
    </p:spTree>
    <p:extLst>
      <p:ext uri="{BB962C8B-B14F-4D97-AF65-F5344CB8AC3E}">
        <p14:creationId xmlns:p14="http://schemas.microsoft.com/office/powerpoint/2010/main" val="378848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59C6-B105-5D77-B76C-A091377ADAE0}"/>
              </a:ext>
            </a:extLst>
          </p:cNvPr>
          <p:cNvSpPr>
            <a:spLocks noGrp="1"/>
          </p:cNvSpPr>
          <p:nvPr>
            <p:ph type="title"/>
          </p:nvPr>
        </p:nvSpPr>
        <p:spPr>
          <a:xfrm>
            <a:off x="666751" y="153904"/>
            <a:ext cx="10836972" cy="1090654"/>
          </a:xfrm>
        </p:spPr>
        <p:txBody>
          <a:bodyPr/>
          <a:lstStyle/>
          <a:p>
            <a:r>
              <a:rPr lang="en-GB" sz="3200" dirty="0"/>
              <a:t>Relational Approaches: </a:t>
            </a:r>
            <a:br>
              <a:rPr lang="en-GB" sz="3200" dirty="0"/>
            </a:br>
            <a:r>
              <a:rPr lang="en-GB" sz="3200" dirty="0"/>
              <a:t>to improving positive relationships and behaviour</a:t>
            </a:r>
          </a:p>
        </p:txBody>
      </p:sp>
      <p:sp>
        <p:nvSpPr>
          <p:cNvPr id="3" name="Content Placeholder 2">
            <a:extLst>
              <a:ext uri="{FF2B5EF4-FFF2-40B4-BE49-F238E27FC236}">
                <a16:creationId xmlns:a16="http://schemas.microsoft.com/office/drawing/2014/main" id="{0F5CC2A1-CA04-01D3-6943-DE08E94F606B}"/>
              </a:ext>
            </a:extLst>
          </p:cNvPr>
          <p:cNvSpPr>
            <a:spLocks noGrp="1"/>
          </p:cNvSpPr>
          <p:nvPr>
            <p:ph idx="1"/>
          </p:nvPr>
        </p:nvSpPr>
        <p:spPr>
          <a:xfrm>
            <a:off x="675068" y="1887538"/>
            <a:ext cx="10807191" cy="2564417"/>
          </a:xfrm>
        </p:spPr>
        <p:txBody>
          <a:bodyPr/>
          <a:lstStyle/>
          <a:p>
            <a:pPr>
              <a:lnSpc>
                <a:spcPct val="150000"/>
              </a:lnSpc>
            </a:pPr>
            <a:r>
              <a:rPr lang="en-GB" sz="2800" b="0" i="0" dirty="0">
                <a:solidFill>
                  <a:srgbClr val="333333"/>
                </a:solidFill>
                <a:effectLst/>
                <a:latin typeface="Segoe UI" panose="020B0502040204020203" pitchFamily="34" charset="0"/>
                <a:cs typeface="Segoe UI" panose="020B0502040204020203" pitchFamily="34" charset="0"/>
              </a:rPr>
              <a:t>“A whole school approach to positive relationships and behaviour is the most effective way of supporting wellbeing for children and young people. This is supported by a wealth of evidence that links culture and ethos with wellbeing as well as attainment.”</a:t>
            </a:r>
          </a:p>
          <a:p>
            <a:pPr>
              <a:lnSpc>
                <a:spcPct val="150000"/>
              </a:lnSpc>
            </a:pPr>
            <a:endParaRPr lang="en-GB" sz="2800" b="0" i="0" dirty="0">
              <a:solidFill>
                <a:srgbClr val="333333"/>
              </a:solidFill>
              <a:effectLst/>
              <a:latin typeface="Segoe UI" panose="020B0502040204020203" pitchFamily="34" charset="0"/>
              <a:cs typeface="Segoe UI" panose="020B0502040204020203" pitchFamily="34" charset="0"/>
            </a:endParaRPr>
          </a:p>
          <a:p>
            <a:pPr>
              <a:lnSpc>
                <a:spcPct val="150000"/>
              </a:lnSpc>
            </a:pPr>
            <a:r>
              <a:rPr lang="en-GB" dirty="0">
                <a:solidFill>
                  <a:srgbClr val="333333"/>
                </a:solidFill>
                <a:latin typeface="Segoe UI"/>
                <a:cs typeface="Segoe UI"/>
                <a:hlinkClick r:id="rId3"/>
              </a:rPr>
              <a:t>Included, Engaged and Involved part 2: preventing and managing school exclusions</a:t>
            </a:r>
            <a:r>
              <a:rPr lang="en-GB" dirty="0">
                <a:solidFill>
                  <a:srgbClr val="333333"/>
                </a:solidFill>
                <a:latin typeface="Segoe UI"/>
                <a:cs typeface="Segoe UI"/>
              </a:rPr>
              <a:t>, </a:t>
            </a:r>
            <a:r>
              <a:rPr lang="en-GB" err="1">
                <a:solidFill>
                  <a:srgbClr val="333333"/>
                </a:solidFill>
                <a:latin typeface="Segoe UI"/>
                <a:cs typeface="Segoe UI"/>
              </a:rPr>
              <a:t>p47</a:t>
            </a:r>
            <a:endParaRPr lang="en-GB">
              <a:latin typeface="Segoe UI"/>
              <a:cs typeface="Segoe UI"/>
            </a:endParaRPr>
          </a:p>
        </p:txBody>
      </p:sp>
      <p:pic>
        <p:nvPicPr>
          <p:cNvPr id="6" name="Picture 5" descr="This is the Education Scotland, Inclusion, Wellbeing and Equalities logo. It is  blue green and yellow.">
            <a:extLst>
              <a:ext uri="{FF2B5EF4-FFF2-40B4-BE49-F238E27FC236}">
                <a16:creationId xmlns:a16="http://schemas.microsoft.com/office/drawing/2014/main" id="{CADF9036-E8D4-CB29-DCEC-987893F2C7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94568" y="107461"/>
            <a:ext cx="1170432" cy="589252"/>
          </a:xfrm>
          <a:prstGeom prst="rect">
            <a:avLst/>
          </a:prstGeom>
        </p:spPr>
      </p:pic>
    </p:spTree>
    <p:extLst>
      <p:ext uri="{BB962C8B-B14F-4D97-AF65-F5344CB8AC3E}">
        <p14:creationId xmlns:p14="http://schemas.microsoft.com/office/powerpoint/2010/main" val="660122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C793-A108-42A1-AE23-DF572866764D}"/>
              </a:ext>
            </a:extLst>
          </p:cNvPr>
          <p:cNvSpPr>
            <a:spLocks noGrp="1"/>
          </p:cNvSpPr>
          <p:nvPr>
            <p:ph type="title"/>
          </p:nvPr>
        </p:nvSpPr>
        <p:spPr>
          <a:xfrm>
            <a:off x="443256" y="85692"/>
            <a:ext cx="10836972" cy="711200"/>
          </a:xfrm>
        </p:spPr>
        <p:txBody>
          <a:bodyPr/>
          <a:lstStyle/>
          <a:p>
            <a:r>
              <a:rPr lang="en-GB" dirty="0"/>
              <a:t>Relational approaches</a:t>
            </a:r>
          </a:p>
        </p:txBody>
      </p:sp>
      <p:grpSp>
        <p:nvGrpSpPr>
          <p:cNvPr id="6" name="Group 5" descr="A frame stating relationships on all 4 side surrounding jigsaw pieces  with the following phrases written on them: &#10;Trauma- Informed Approaches, Restorative Approaches, Whole School Nurture, Mentors in Violence Prevention, Responsibility or ALL PSA and HWB Programmes, Solution Orientated Schools, Learner Participation, Promoting Equality and Equity and Recognising and Realising Children's Rights">
            <a:extLst>
              <a:ext uri="{FF2B5EF4-FFF2-40B4-BE49-F238E27FC236}">
                <a16:creationId xmlns:a16="http://schemas.microsoft.com/office/drawing/2014/main" id="{6FFB81D4-E038-CEBD-A623-E7C0E292F76D}"/>
              </a:ext>
            </a:extLst>
          </p:cNvPr>
          <p:cNvGrpSpPr/>
          <p:nvPr/>
        </p:nvGrpSpPr>
        <p:grpSpPr>
          <a:xfrm>
            <a:off x="1808358" y="772949"/>
            <a:ext cx="8575284" cy="5312102"/>
            <a:chOff x="1648123" y="902443"/>
            <a:chExt cx="8575284" cy="5226130"/>
          </a:xfrm>
        </p:grpSpPr>
        <p:sp>
          <p:nvSpPr>
            <p:cNvPr id="8" name="Cross 7">
              <a:extLst>
                <a:ext uri="{FF2B5EF4-FFF2-40B4-BE49-F238E27FC236}">
                  <a16:creationId xmlns:a16="http://schemas.microsoft.com/office/drawing/2014/main" id="{38A22E8C-75C3-D372-0FA0-0F59AA8392DB}"/>
                </a:ext>
              </a:extLst>
            </p:cNvPr>
            <p:cNvSpPr/>
            <p:nvPr/>
          </p:nvSpPr>
          <p:spPr>
            <a:xfrm>
              <a:off x="3000376" y="1557339"/>
              <a:ext cx="1655763" cy="1584325"/>
            </a:xfrm>
            <a:prstGeom prst="plu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cs typeface="Arial"/>
              </a:endParaRPr>
            </a:p>
          </p:txBody>
        </p:sp>
        <p:sp>
          <p:nvSpPr>
            <p:cNvPr id="9" name="Cross 8">
              <a:extLst>
                <a:ext uri="{FF2B5EF4-FFF2-40B4-BE49-F238E27FC236}">
                  <a16:creationId xmlns:a16="http://schemas.microsoft.com/office/drawing/2014/main" id="{9D5070FC-A469-EF71-C6DD-F72349404FEA}"/>
                </a:ext>
              </a:extLst>
            </p:cNvPr>
            <p:cNvSpPr/>
            <p:nvPr/>
          </p:nvSpPr>
          <p:spPr>
            <a:xfrm>
              <a:off x="4656138" y="1557339"/>
              <a:ext cx="1871662" cy="1584325"/>
            </a:xfrm>
            <a:prstGeom prst="plu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cs typeface="Arial"/>
              </a:endParaRPr>
            </a:p>
          </p:txBody>
        </p:sp>
        <p:sp>
          <p:nvSpPr>
            <p:cNvPr id="10" name="Cross 9">
              <a:extLst>
                <a:ext uri="{FF2B5EF4-FFF2-40B4-BE49-F238E27FC236}">
                  <a16:creationId xmlns:a16="http://schemas.microsoft.com/office/drawing/2014/main" id="{698CBD53-939E-6F75-6EB2-B6C76E7AD961}"/>
                </a:ext>
              </a:extLst>
            </p:cNvPr>
            <p:cNvSpPr/>
            <p:nvPr/>
          </p:nvSpPr>
          <p:spPr>
            <a:xfrm>
              <a:off x="6527800" y="1557339"/>
              <a:ext cx="1944688" cy="1584325"/>
            </a:xfrm>
            <a:prstGeom prst="plu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cs typeface="Arial"/>
              </a:endParaRPr>
            </a:p>
          </p:txBody>
        </p:sp>
        <p:sp>
          <p:nvSpPr>
            <p:cNvPr id="11" name="TextBox 6">
              <a:extLst>
                <a:ext uri="{FF2B5EF4-FFF2-40B4-BE49-F238E27FC236}">
                  <a16:creationId xmlns:a16="http://schemas.microsoft.com/office/drawing/2014/main" id="{13E9B379-1BE8-5B76-4308-7F61B65870B2}"/>
                </a:ext>
              </a:extLst>
            </p:cNvPr>
            <p:cNvSpPr txBox="1">
              <a:spLocks noChangeArrowheads="1"/>
            </p:cNvSpPr>
            <p:nvPr/>
          </p:nvSpPr>
          <p:spPr bwMode="auto">
            <a:xfrm>
              <a:off x="3116263" y="1879806"/>
              <a:ext cx="14398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r>
                <a:rPr lang="en-GB" altLang="en-US" sz="1600" dirty="0">
                  <a:solidFill>
                    <a:srgbClr val="FFFFFF"/>
                  </a:solidFill>
                </a:rPr>
                <a:t>Trauma-informed approaches</a:t>
              </a:r>
            </a:p>
          </p:txBody>
        </p:sp>
        <p:sp>
          <p:nvSpPr>
            <p:cNvPr id="12" name="TextBox 8">
              <a:extLst>
                <a:ext uri="{FF2B5EF4-FFF2-40B4-BE49-F238E27FC236}">
                  <a16:creationId xmlns:a16="http://schemas.microsoft.com/office/drawing/2014/main" id="{356B11E2-E3E1-751B-317D-4443BC44674A}"/>
                </a:ext>
              </a:extLst>
            </p:cNvPr>
            <p:cNvSpPr txBox="1">
              <a:spLocks noChangeArrowheads="1"/>
            </p:cNvSpPr>
            <p:nvPr/>
          </p:nvSpPr>
          <p:spPr bwMode="auto">
            <a:xfrm>
              <a:off x="4872038" y="2010911"/>
              <a:ext cx="1439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r>
                <a:rPr lang="en-GB" altLang="en-US" sz="1800" dirty="0">
                  <a:solidFill>
                    <a:srgbClr val="002060"/>
                  </a:solidFill>
                </a:rPr>
                <a:t>Restorative Approaches</a:t>
              </a:r>
            </a:p>
          </p:txBody>
        </p:sp>
        <p:sp>
          <p:nvSpPr>
            <p:cNvPr id="13" name="Cross 12">
              <a:extLst>
                <a:ext uri="{FF2B5EF4-FFF2-40B4-BE49-F238E27FC236}">
                  <a16:creationId xmlns:a16="http://schemas.microsoft.com/office/drawing/2014/main" id="{571DAA4E-D863-4F81-83B1-B4F4273F8357}"/>
                </a:ext>
              </a:extLst>
            </p:cNvPr>
            <p:cNvSpPr/>
            <p:nvPr/>
          </p:nvSpPr>
          <p:spPr>
            <a:xfrm>
              <a:off x="3719513" y="2730048"/>
              <a:ext cx="1871662" cy="1584325"/>
            </a:xfrm>
            <a:prstGeom prst="pl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cs typeface="Arial"/>
              </a:endParaRPr>
            </a:p>
          </p:txBody>
        </p:sp>
        <p:sp>
          <p:nvSpPr>
            <p:cNvPr id="14" name="TextBox 10">
              <a:extLst>
                <a:ext uri="{FF2B5EF4-FFF2-40B4-BE49-F238E27FC236}">
                  <a16:creationId xmlns:a16="http://schemas.microsoft.com/office/drawing/2014/main" id="{93EBC0EC-62D9-2C27-5A74-1B1D9A79E204}"/>
                </a:ext>
              </a:extLst>
            </p:cNvPr>
            <p:cNvSpPr txBox="1">
              <a:spLocks noChangeArrowheads="1"/>
            </p:cNvSpPr>
            <p:nvPr/>
          </p:nvSpPr>
          <p:spPr bwMode="auto">
            <a:xfrm>
              <a:off x="3870324" y="3104418"/>
              <a:ext cx="17447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0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r>
                <a:rPr lang="en-GB" altLang="en-US" sz="1400" dirty="0">
                  <a:solidFill>
                    <a:srgbClr val="FFFFFF"/>
                  </a:solidFill>
                </a:rPr>
                <a:t>Responsibility of All</a:t>
              </a:r>
            </a:p>
            <a:p>
              <a:pPr algn="ctr" eaLnBrk="1" fontAlgn="base" hangingPunct="1">
                <a:spcBef>
                  <a:spcPct val="0"/>
                </a:spcBef>
                <a:spcAft>
                  <a:spcPct val="0"/>
                </a:spcAft>
                <a:defRPr/>
              </a:pPr>
              <a:r>
                <a:rPr lang="en-GB" altLang="en-US" sz="1400" dirty="0">
                  <a:solidFill>
                    <a:srgbClr val="FFFFFF"/>
                  </a:solidFill>
                </a:rPr>
                <a:t>PSE and HWB Programmes</a:t>
              </a:r>
            </a:p>
          </p:txBody>
        </p:sp>
        <p:sp>
          <p:nvSpPr>
            <p:cNvPr id="15" name="Cross 14">
              <a:extLst>
                <a:ext uri="{FF2B5EF4-FFF2-40B4-BE49-F238E27FC236}">
                  <a16:creationId xmlns:a16="http://schemas.microsoft.com/office/drawing/2014/main" id="{0F61F003-9135-F82F-CE6B-211A0EA3AEC9}"/>
                </a:ext>
              </a:extLst>
            </p:cNvPr>
            <p:cNvSpPr/>
            <p:nvPr/>
          </p:nvSpPr>
          <p:spPr>
            <a:xfrm>
              <a:off x="5591175" y="2730048"/>
              <a:ext cx="2017713" cy="1584325"/>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cs typeface="Arial"/>
              </a:endParaRPr>
            </a:p>
          </p:txBody>
        </p:sp>
        <p:sp>
          <p:nvSpPr>
            <p:cNvPr id="16" name="TextBox 12">
              <a:extLst>
                <a:ext uri="{FF2B5EF4-FFF2-40B4-BE49-F238E27FC236}">
                  <a16:creationId xmlns:a16="http://schemas.microsoft.com/office/drawing/2014/main" id="{F2BA4D49-67C3-9815-C4F7-B4124CDD66A0}"/>
                </a:ext>
              </a:extLst>
            </p:cNvPr>
            <p:cNvSpPr txBox="1">
              <a:spLocks noChangeArrowheads="1"/>
            </p:cNvSpPr>
            <p:nvPr/>
          </p:nvSpPr>
          <p:spPr bwMode="auto">
            <a:xfrm>
              <a:off x="5850731" y="2952298"/>
              <a:ext cx="14970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r>
                <a:rPr lang="en-GB" altLang="en-US" sz="1800" dirty="0">
                  <a:solidFill>
                    <a:srgbClr val="FFFFFF"/>
                  </a:solidFill>
                </a:rPr>
                <a:t>Solution Oriented Schools</a:t>
              </a:r>
            </a:p>
          </p:txBody>
        </p:sp>
        <p:sp>
          <p:nvSpPr>
            <p:cNvPr id="17" name="TextBox 14">
              <a:extLst>
                <a:ext uri="{FF2B5EF4-FFF2-40B4-BE49-F238E27FC236}">
                  <a16:creationId xmlns:a16="http://schemas.microsoft.com/office/drawing/2014/main" id="{9E6B6AED-D8E2-77A6-6915-8F55EFD47232}"/>
                </a:ext>
              </a:extLst>
            </p:cNvPr>
            <p:cNvSpPr txBox="1">
              <a:spLocks noChangeArrowheads="1"/>
            </p:cNvSpPr>
            <p:nvPr/>
          </p:nvSpPr>
          <p:spPr bwMode="auto">
            <a:xfrm>
              <a:off x="6780213" y="1760076"/>
              <a:ext cx="1439862" cy="923330"/>
            </a:xfrm>
            <a:prstGeom prst="rect">
              <a:avLst/>
            </a:prstGeom>
            <a:noFill/>
            <a:ln w="9525">
              <a:noFill/>
              <a:miter lim="800000"/>
              <a:headEnd/>
              <a:tailEnd/>
            </a:ln>
          </p:spPr>
          <p:txBody>
            <a:bodyPr>
              <a:spAutoFit/>
            </a:bodyPr>
            <a:lstStyle/>
            <a:p>
              <a:pPr algn="ctr" fontAlgn="base">
                <a:spcBef>
                  <a:spcPct val="0"/>
                </a:spcBef>
                <a:spcAft>
                  <a:spcPct val="0"/>
                </a:spcAft>
                <a:defRPr/>
              </a:pPr>
              <a:r>
                <a:rPr lang="en-GB" dirty="0">
                  <a:solidFill>
                    <a:srgbClr val="808080">
                      <a:lumMod val="75000"/>
                    </a:srgbClr>
                  </a:solidFill>
                  <a:latin typeface="Arial" panose="020B0604020202020204" pitchFamily="34" charset="0"/>
                  <a:cs typeface="Arial" panose="020B0604020202020204" pitchFamily="34" charset="0"/>
                </a:rPr>
                <a:t>Whole School Nurture</a:t>
              </a:r>
            </a:p>
          </p:txBody>
        </p:sp>
        <p:sp>
          <p:nvSpPr>
            <p:cNvPr id="18" name="Cross 17">
              <a:extLst>
                <a:ext uri="{FF2B5EF4-FFF2-40B4-BE49-F238E27FC236}">
                  <a16:creationId xmlns:a16="http://schemas.microsoft.com/office/drawing/2014/main" id="{36D540AF-6993-C16E-BE6C-69AC0A35197A}"/>
                </a:ext>
              </a:extLst>
            </p:cNvPr>
            <p:cNvSpPr/>
            <p:nvPr/>
          </p:nvSpPr>
          <p:spPr>
            <a:xfrm>
              <a:off x="7608888" y="2730048"/>
              <a:ext cx="1871662" cy="1584325"/>
            </a:xfrm>
            <a:prstGeom prst="plu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cs typeface="Arial"/>
              </a:endParaRPr>
            </a:p>
          </p:txBody>
        </p:sp>
        <p:sp>
          <p:nvSpPr>
            <p:cNvPr id="19" name="Cross 18">
              <a:extLst>
                <a:ext uri="{FF2B5EF4-FFF2-40B4-BE49-F238E27FC236}">
                  <a16:creationId xmlns:a16="http://schemas.microsoft.com/office/drawing/2014/main" id="{3E1E3363-59FA-26AD-F058-4E90A1525F62}"/>
                </a:ext>
              </a:extLst>
            </p:cNvPr>
            <p:cNvSpPr/>
            <p:nvPr/>
          </p:nvSpPr>
          <p:spPr>
            <a:xfrm>
              <a:off x="4656138" y="3882573"/>
              <a:ext cx="1944687" cy="1584325"/>
            </a:xfrm>
            <a:prstGeom prst="plu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cs typeface="Arial"/>
              </a:endParaRPr>
            </a:p>
          </p:txBody>
        </p:sp>
        <p:sp>
          <p:nvSpPr>
            <p:cNvPr id="20" name="TextBox 19">
              <a:extLst>
                <a:ext uri="{FF2B5EF4-FFF2-40B4-BE49-F238E27FC236}">
                  <a16:creationId xmlns:a16="http://schemas.microsoft.com/office/drawing/2014/main" id="{A5DA1114-7933-289F-CCBA-7E7F2D03C784}"/>
                </a:ext>
              </a:extLst>
            </p:cNvPr>
            <p:cNvSpPr txBox="1"/>
            <p:nvPr/>
          </p:nvSpPr>
          <p:spPr>
            <a:xfrm>
              <a:off x="4766471" y="4236153"/>
              <a:ext cx="1870073" cy="862967"/>
            </a:xfrm>
            <a:prstGeom prst="rect">
              <a:avLst/>
            </a:prstGeom>
            <a:noFill/>
          </p:spPr>
          <p:txBody>
            <a:bodyPr wrap="square">
              <a:spAutoFit/>
            </a:bodyPr>
            <a:lstStyle/>
            <a:p>
              <a:pPr algn="ctr" fontAlgn="base">
                <a:spcBef>
                  <a:spcPct val="0"/>
                </a:spcBef>
                <a:spcAft>
                  <a:spcPct val="0"/>
                </a:spcAft>
                <a:defRPr/>
              </a:pPr>
              <a:r>
                <a:rPr lang="en-GB" sz="1700" dirty="0">
                  <a:solidFill>
                    <a:srgbClr val="808080">
                      <a:lumMod val="75000"/>
                    </a:srgbClr>
                  </a:solidFill>
                  <a:latin typeface="Arial" panose="020B0604020202020204" pitchFamily="34" charset="0"/>
                  <a:cs typeface="Arial" panose="020B0604020202020204" pitchFamily="34" charset="0"/>
                </a:rPr>
                <a:t>Promoting Equality and Equity</a:t>
              </a:r>
            </a:p>
          </p:txBody>
        </p:sp>
        <p:sp>
          <p:nvSpPr>
            <p:cNvPr id="21" name="Cross 20">
              <a:extLst>
                <a:ext uri="{FF2B5EF4-FFF2-40B4-BE49-F238E27FC236}">
                  <a16:creationId xmlns:a16="http://schemas.microsoft.com/office/drawing/2014/main" id="{52EAD50B-3CE2-39EB-1BE0-66410C8B10B5}"/>
                </a:ext>
              </a:extLst>
            </p:cNvPr>
            <p:cNvSpPr/>
            <p:nvPr/>
          </p:nvSpPr>
          <p:spPr>
            <a:xfrm>
              <a:off x="6600825" y="3882573"/>
              <a:ext cx="2016125" cy="1584325"/>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700" dirty="0">
                  <a:solidFill>
                    <a:srgbClr val="808080">
                      <a:lumMod val="75000"/>
                    </a:srgbClr>
                  </a:solidFill>
                  <a:cs typeface="Arial"/>
                </a:rPr>
                <a:t>Recognising and Realising Children’s Rights</a:t>
              </a:r>
              <a:endParaRPr lang="en-GB" sz="1700" dirty="0">
                <a:solidFill>
                  <a:srgbClr val="808080">
                    <a:lumMod val="75000"/>
                  </a:srgbClr>
                </a:solidFill>
                <a:latin typeface="Arial"/>
                <a:cs typeface="Arial"/>
              </a:endParaRPr>
            </a:p>
          </p:txBody>
        </p:sp>
        <p:sp>
          <p:nvSpPr>
            <p:cNvPr id="22" name="Cross 21">
              <a:extLst>
                <a:ext uri="{FF2B5EF4-FFF2-40B4-BE49-F238E27FC236}">
                  <a16:creationId xmlns:a16="http://schemas.microsoft.com/office/drawing/2014/main" id="{4AC20895-B96E-DF5C-B392-3583FA5658E3}"/>
                </a:ext>
              </a:extLst>
            </p:cNvPr>
            <p:cNvSpPr/>
            <p:nvPr/>
          </p:nvSpPr>
          <p:spPr>
            <a:xfrm>
              <a:off x="2324896" y="3142798"/>
              <a:ext cx="1800225" cy="1582737"/>
            </a:xfrm>
            <a:prstGeom prst="plu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dirty="0">
                  <a:solidFill>
                    <a:srgbClr val="FFFFFF"/>
                  </a:solidFill>
                  <a:latin typeface="Arial"/>
                  <a:cs typeface="Arial"/>
                </a:rPr>
                <a:t> </a:t>
              </a:r>
            </a:p>
          </p:txBody>
        </p:sp>
        <p:sp>
          <p:nvSpPr>
            <p:cNvPr id="23" name="TextBox 16">
              <a:extLst>
                <a:ext uri="{FF2B5EF4-FFF2-40B4-BE49-F238E27FC236}">
                  <a16:creationId xmlns:a16="http://schemas.microsoft.com/office/drawing/2014/main" id="{67889E0D-3452-08CB-AB9C-5844CEC0714B}"/>
                </a:ext>
              </a:extLst>
            </p:cNvPr>
            <p:cNvSpPr txBox="1">
              <a:spLocks noChangeArrowheads="1"/>
            </p:cNvSpPr>
            <p:nvPr/>
          </p:nvSpPr>
          <p:spPr bwMode="auto">
            <a:xfrm>
              <a:off x="7772854" y="3195980"/>
              <a:ext cx="14970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r>
                <a:rPr lang="en-GB" altLang="en-US" sz="1800" dirty="0">
                  <a:solidFill>
                    <a:schemeClr val="bg1"/>
                  </a:solidFill>
                </a:rPr>
                <a:t>Learner Participation</a:t>
              </a:r>
            </a:p>
          </p:txBody>
        </p:sp>
        <p:sp>
          <p:nvSpPr>
            <p:cNvPr id="24" name="TextBox 23">
              <a:extLst>
                <a:ext uri="{FF2B5EF4-FFF2-40B4-BE49-F238E27FC236}">
                  <a16:creationId xmlns:a16="http://schemas.microsoft.com/office/drawing/2014/main" id="{528F929D-61FB-7A2D-1B90-97E9845DBCE8}"/>
                </a:ext>
              </a:extLst>
            </p:cNvPr>
            <p:cNvSpPr txBox="1"/>
            <p:nvPr/>
          </p:nvSpPr>
          <p:spPr>
            <a:xfrm>
              <a:off x="2575696" y="3464068"/>
              <a:ext cx="1347415" cy="877163"/>
            </a:xfrm>
            <a:prstGeom prst="rect">
              <a:avLst/>
            </a:prstGeom>
            <a:noFill/>
          </p:spPr>
          <p:txBody>
            <a:bodyPr wrap="square" rtlCol="0">
              <a:spAutoFit/>
            </a:bodyPr>
            <a:lstStyle/>
            <a:p>
              <a:pPr algn="ctr"/>
              <a:r>
                <a:rPr lang="en-GB" sz="1700" dirty="0">
                  <a:solidFill>
                    <a:schemeClr val="tx1">
                      <a:lumMod val="65000"/>
                      <a:lumOff val="35000"/>
                    </a:schemeClr>
                  </a:solidFill>
                </a:rPr>
                <a:t>Mentors in Violence Prevention</a:t>
              </a:r>
            </a:p>
          </p:txBody>
        </p:sp>
        <p:sp>
          <p:nvSpPr>
            <p:cNvPr id="25" name="Frame 24">
              <a:extLst>
                <a:ext uri="{FF2B5EF4-FFF2-40B4-BE49-F238E27FC236}">
                  <a16:creationId xmlns:a16="http://schemas.microsoft.com/office/drawing/2014/main" id="{ABB4225B-E07D-1D81-A0F0-F1FC70898B1D}"/>
                </a:ext>
              </a:extLst>
            </p:cNvPr>
            <p:cNvSpPr/>
            <p:nvPr/>
          </p:nvSpPr>
          <p:spPr>
            <a:xfrm>
              <a:off x="1672046" y="902443"/>
              <a:ext cx="8464732" cy="521097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Box 25">
              <a:extLst>
                <a:ext uri="{FF2B5EF4-FFF2-40B4-BE49-F238E27FC236}">
                  <a16:creationId xmlns:a16="http://schemas.microsoft.com/office/drawing/2014/main" id="{A395A7DE-33D4-6BDB-5D87-1D0E46841385}"/>
                </a:ext>
              </a:extLst>
            </p:cNvPr>
            <p:cNvSpPr txBox="1"/>
            <p:nvPr/>
          </p:nvSpPr>
          <p:spPr>
            <a:xfrm>
              <a:off x="4002177" y="5420687"/>
              <a:ext cx="3546164" cy="707886"/>
            </a:xfrm>
            <a:prstGeom prst="rect">
              <a:avLst/>
            </a:prstGeom>
            <a:noFill/>
          </p:spPr>
          <p:txBody>
            <a:bodyPr wrap="none" rtlCol="0">
              <a:spAutoFit/>
            </a:bodyPr>
            <a:lstStyle/>
            <a:p>
              <a:r>
                <a:rPr lang="en-GB" sz="4000" b="1" dirty="0">
                  <a:solidFill>
                    <a:schemeClr val="bg1"/>
                  </a:solidFill>
                </a:rPr>
                <a:t>Relationships</a:t>
              </a:r>
            </a:p>
          </p:txBody>
        </p:sp>
        <p:sp>
          <p:nvSpPr>
            <p:cNvPr id="27" name="TextBox 26">
              <a:extLst>
                <a:ext uri="{FF2B5EF4-FFF2-40B4-BE49-F238E27FC236}">
                  <a16:creationId xmlns:a16="http://schemas.microsoft.com/office/drawing/2014/main" id="{99D3469B-647E-0AA1-E07B-7C6B5E2BD394}"/>
                </a:ext>
              </a:extLst>
            </p:cNvPr>
            <p:cNvSpPr txBox="1"/>
            <p:nvPr/>
          </p:nvSpPr>
          <p:spPr>
            <a:xfrm rot="5400000">
              <a:off x="8096382" y="3066499"/>
              <a:ext cx="3546164" cy="707886"/>
            </a:xfrm>
            <a:prstGeom prst="rect">
              <a:avLst/>
            </a:prstGeom>
            <a:noFill/>
          </p:spPr>
          <p:txBody>
            <a:bodyPr wrap="none" rtlCol="0">
              <a:spAutoFit/>
            </a:bodyPr>
            <a:lstStyle/>
            <a:p>
              <a:r>
                <a:rPr lang="en-GB" sz="4000" b="1" dirty="0">
                  <a:solidFill>
                    <a:schemeClr val="bg1"/>
                  </a:solidFill>
                </a:rPr>
                <a:t>Relationships</a:t>
              </a:r>
            </a:p>
          </p:txBody>
        </p:sp>
        <p:sp>
          <p:nvSpPr>
            <p:cNvPr id="28" name="TextBox 27">
              <a:extLst>
                <a:ext uri="{FF2B5EF4-FFF2-40B4-BE49-F238E27FC236}">
                  <a16:creationId xmlns:a16="http://schemas.microsoft.com/office/drawing/2014/main" id="{E425D7B6-01B4-D618-55F0-2DEF5C8B3408}"/>
                </a:ext>
              </a:extLst>
            </p:cNvPr>
            <p:cNvSpPr txBox="1"/>
            <p:nvPr/>
          </p:nvSpPr>
          <p:spPr>
            <a:xfrm rot="16200000" flipH="1">
              <a:off x="228984" y="3192080"/>
              <a:ext cx="3546164" cy="707886"/>
            </a:xfrm>
            <a:prstGeom prst="rect">
              <a:avLst/>
            </a:prstGeom>
            <a:noFill/>
          </p:spPr>
          <p:txBody>
            <a:bodyPr wrap="none" rtlCol="0">
              <a:spAutoFit/>
            </a:bodyPr>
            <a:lstStyle/>
            <a:p>
              <a:r>
                <a:rPr lang="en-GB" sz="4000" b="1" dirty="0">
                  <a:solidFill>
                    <a:schemeClr val="bg1"/>
                  </a:solidFill>
                </a:rPr>
                <a:t>Relationships</a:t>
              </a:r>
            </a:p>
          </p:txBody>
        </p:sp>
      </p:grpSp>
      <p:sp>
        <p:nvSpPr>
          <p:cNvPr id="7" name="TextBox 6">
            <a:extLst>
              <a:ext uri="{FF2B5EF4-FFF2-40B4-BE49-F238E27FC236}">
                <a16:creationId xmlns:a16="http://schemas.microsoft.com/office/drawing/2014/main" id="{36472AE0-7E37-DB35-F73D-AF494FFD0CC1}"/>
              </a:ext>
            </a:extLst>
          </p:cNvPr>
          <p:cNvSpPr txBox="1"/>
          <p:nvPr/>
        </p:nvSpPr>
        <p:spPr>
          <a:xfrm>
            <a:off x="4285356" y="707923"/>
            <a:ext cx="3546164" cy="719531"/>
          </a:xfrm>
          <a:prstGeom prst="rect">
            <a:avLst/>
          </a:prstGeom>
          <a:noFill/>
        </p:spPr>
        <p:txBody>
          <a:bodyPr wrap="none" rtlCol="0">
            <a:spAutoFit/>
          </a:bodyPr>
          <a:lstStyle/>
          <a:p>
            <a:r>
              <a:rPr lang="en-GB" sz="4000" b="1" dirty="0">
                <a:solidFill>
                  <a:schemeClr val="bg1"/>
                </a:solidFill>
              </a:rPr>
              <a:t>Relationships</a:t>
            </a:r>
          </a:p>
        </p:txBody>
      </p:sp>
      <p:pic>
        <p:nvPicPr>
          <p:cNvPr id="5" name="Picture 4" descr="This is the Education Scotland, Inclusion, Wellbeing and Equalities logo. It is  blue green and yellow.">
            <a:extLst>
              <a:ext uri="{FF2B5EF4-FFF2-40B4-BE49-F238E27FC236}">
                <a16:creationId xmlns:a16="http://schemas.microsoft.com/office/drawing/2014/main" id="{ACDC1E55-A1E7-E9DF-3C07-1608C56AD4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4568" y="107461"/>
            <a:ext cx="1170432" cy="589252"/>
          </a:xfrm>
          <a:prstGeom prst="rect">
            <a:avLst/>
          </a:prstGeom>
        </p:spPr>
      </p:pic>
    </p:spTree>
    <p:extLst>
      <p:ext uri="{BB962C8B-B14F-4D97-AF65-F5344CB8AC3E}">
        <p14:creationId xmlns:p14="http://schemas.microsoft.com/office/powerpoint/2010/main" val="4040255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59C6-B105-5D77-B76C-A091377ADAE0}"/>
              </a:ext>
            </a:extLst>
          </p:cNvPr>
          <p:cNvSpPr>
            <a:spLocks noGrp="1"/>
          </p:cNvSpPr>
          <p:nvPr>
            <p:ph type="title"/>
          </p:nvPr>
        </p:nvSpPr>
        <p:spPr>
          <a:xfrm>
            <a:off x="666751" y="144463"/>
            <a:ext cx="10836972" cy="711200"/>
          </a:xfrm>
        </p:spPr>
        <p:txBody>
          <a:bodyPr/>
          <a:lstStyle/>
          <a:p>
            <a:r>
              <a:rPr lang="en-GB" dirty="0"/>
              <a:t>Being Rights Respecting:</a:t>
            </a:r>
          </a:p>
        </p:txBody>
      </p:sp>
      <p:sp>
        <p:nvSpPr>
          <p:cNvPr id="3" name="Content Placeholder 2">
            <a:extLst>
              <a:ext uri="{FF2B5EF4-FFF2-40B4-BE49-F238E27FC236}">
                <a16:creationId xmlns:a16="http://schemas.microsoft.com/office/drawing/2014/main" id="{0F5CC2A1-CA04-01D3-6943-DE08E94F606B}"/>
              </a:ext>
            </a:extLst>
          </p:cNvPr>
          <p:cNvSpPr>
            <a:spLocks noGrp="1"/>
          </p:cNvSpPr>
          <p:nvPr>
            <p:ph idx="1"/>
          </p:nvPr>
        </p:nvSpPr>
        <p:spPr>
          <a:xfrm>
            <a:off x="9037122" y="1488000"/>
            <a:ext cx="2860964" cy="4053166"/>
          </a:xfrm>
        </p:spPr>
        <p:txBody>
          <a:bodyPr/>
          <a:lstStyle/>
          <a:p>
            <a:pPr marL="342900" indent="-342900">
              <a:buFont typeface="Arial" panose="020B0604020202020204" pitchFamily="34" charset="0"/>
              <a:buChar char="•"/>
            </a:pPr>
            <a:r>
              <a:rPr lang="en-GB" b="0" i="0" dirty="0">
                <a:solidFill>
                  <a:schemeClr val="tx1"/>
                </a:solidFill>
                <a:effectLst/>
                <a:latin typeface="Segoe UI" panose="020B0502040204020203" pitchFamily="34" charset="0"/>
                <a:cs typeface="Segoe UI" panose="020B0502040204020203" pitchFamily="34" charset="0"/>
              </a:rPr>
              <a:t>means developing a rights respecting ethos and culture</a:t>
            </a:r>
          </a:p>
          <a:p>
            <a:endParaRPr lang="en-GB" b="0" i="0" dirty="0">
              <a:solidFill>
                <a:schemeClr val="tx1"/>
              </a:solidFill>
              <a:effectLst/>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b="0" i="0" dirty="0">
                <a:solidFill>
                  <a:schemeClr val="tx1"/>
                </a:solidFill>
                <a:effectLst/>
                <a:latin typeface="Segoe UI" panose="020B0502040204020203" pitchFamily="34" charset="0"/>
                <a:cs typeface="Segoe UI" panose="020B0502040204020203" pitchFamily="34" charset="0"/>
              </a:rPr>
              <a:t>involves more than learning about rights, it involves making rights real in every day practice</a:t>
            </a:r>
          </a:p>
          <a:p>
            <a:pPr marL="342900" indent="-342900">
              <a:buFont typeface="Arial" panose="020B0604020202020204" pitchFamily="34" charset="0"/>
              <a:buChar char="•"/>
            </a:pPr>
            <a:endParaRPr lang="en-GB" dirty="0">
              <a:solidFill>
                <a:schemeClr val="tx1"/>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i</a:t>
            </a:r>
            <a:r>
              <a:rPr lang="en-GB" b="0" i="0" dirty="0">
                <a:solidFill>
                  <a:schemeClr val="tx1"/>
                </a:solidFill>
                <a:effectLst/>
                <a:latin typeface="Segoe UI" panose="020B0502040204020203" pitchFamily="34" charset="0"/>
                <a:cs typeface="Segoe UI" panose="020B0502040204020203" pitchFamily="34" charset="0"/>
              </a:rPr>
              <a:t>nvolves listening to learners</a:t>
            </a:r>
          </a:p>
        </p:txBody>
      </p:sp>
      <p:pic>
        <p:nvPicPr>
          <p:cNvPr id="5" name="Online Media 4" title="Talking about being Rights Respecting at school">
            <a:hlinkClick r:id="" action="ppaction://media"/>
            <a:extLst>
              <a:ext uri="{FF2B5EF4-FFF2-40B4-BE49-F238E27FC236}">
                <a16:creationId xmlns:a16="http://schemas.microsoft.com/office/drawing/2014/main" id="{F972182B-E46F-2562-8CDE-1D4447F6A4A4}"/>
              </a:ext>
            </a:extLst>
          </p:cNvPr>
          <p:cNvPicPr>
            <a:picLocks noRot="1" noChangeAspect="1"/>
          </p:cNvPicPr>
          <p:nvPr>
            <a:videoFile r:link="rId1"/>
          </p:nvPr>
        </p:nvPicPr>
        <p:blipFill>
          <a:blip r:embed="rId4"/>
          <a:stretch>
            <a:fillRect/>
          </a:stretch>
        </p:blipFill>
        <p:spPr>
          <a:xfrm>
            <a:off x="666751" y="855663"/>
            <a:ext cx="8370371" cy="4729260"/>
          </a:xfrm>
          <a:prstGeom prst="rect">
            <a:avLst/>
          </a:prstGeom>
        </p:spPr>
      </p:pic>
      <p:sp>
        <p:nvSpPr>
          <p:cNvPr id="7" name="TextBox 6">
            <a:extLst>
              <a:ext uri="{FF2B5EF4-FFF2-40B4-BE49-F238E27FC236}">
                <a16:creationId xmlns:a16="http://schemas.microsoft.com/office/drawing/2014/main" id="{57F63DD4-7A56-59E6-4D28-A4ABC1D71EEE}"/>
              </a:ext>
            </a:extLst>
          </p:cNvPr>
          <p:cNvSpPr txBox="1"/>
          <p:nvPr/>
        </p:nvSpPr>
        <p:spPr>
          <a:xfrm>
            <a:off x="10034226" y="776800"/>
            <a:ext cx="984142" cy="830997"/>
          </a:xfrm>
          <a:prstGeom prst="rect">
            <a:avLst/>
          </a:prstGeom>
          <a:noFill/>
        </p:spPr>
        <p:txBody>
          <a:bodyPr wrap="square">
            <a:spAutoFit/>
          </a:bodyPr>
          <a:lstStyle/>
          <a:p>
            <a:pPr algn="ctr"/>
            <a:r>
              <a:rPr lang="en-GB" sz="2400" dirty="0"/>
              <a:t>2: 10 mins</a:t>
            </a:r>
          </a:p>
        </p:txBody>
      </p:sp>
      <p:sp>
        <p:nvSpPr>
          <p:cNvPr id="9" name="TextBox 8">
            <a:extLst>
              <a:ext uri="{FF2B5EF4-FFF2-40B4-BE49-F238E27FC236}">
                <a16:creationId xmlns:a16="http://schemas.microsoft.com/office/drawing/2014/main" id="{729E9A71-1494-8CDA-FEF8-43C3FAF200CA}"/>
              </a:ext>
            </a:extLst>
          </p:cNvPr>
          <p:cNvSpPr txBox="1"/>
          <p:nvPr/>
        </p:nvSpPr>
        <p:spPr>
          <a:xfrm>
            <a:off x="666751" y="5711868"/>
            <a:ext cx="11028860" cy="369332"/>
          </a:xfrm>
          <a:prstGeom prst="rect">
            <a:avLst/>
          </a:prstGeom>
          <a:noFill/>
        </p:spPr>
        <p:txBody>
          <a:bodyPr wrap="square">
            <a:spAutoFit/>
          </a:bodyPr>
          <a:lstStyle/>
          <a:p>
            <a:r>
              <a:rPr lang="en-GB" dirty="0"/>
              <a:t>If you are viewing tis as a PDF click the link to access the film </a:t>
            </a:r>
            <a:r>
              <a:rPr lang="en-GB" dirty="0">
                <a:hlinkClick r:id="rId5"/>
              </a:rPr>
              <a:t>https://youtu.be/1DOPyjKSUxo</a:t>
            </a:r>
            <a:r>
              <a:rPr lang="en-GB" dirty="0"/>
              <a:t>  </a:t>
            </a:r>
          </a:p>
        </p:txBody>
      </p:sp>
      <p:pic>
        <p:nvPicPr>
          <p:cNvPr id="8" name="Picture 7" descr="This is the Education Scotland, Inclusion, Wellbeing and Equalities logo. It is  blue green and yellow.">
            <a:extLst>
              <a:ext uri="{FF2B5EF4-FFF2-40B4-BE49-F238E27FC236}">
                <a16:creationId xmlns:a16="http://schemas.microsoft.com/office/drawing/2014/main" id="{C2A42EFA-0744-DAAD-636A-6BCED9F03A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94568" y="107461"/>
            <a:ext cx="1170432" cy="589252"/>
          </a:xfrm>
          <a:prstGeom prst="rect">
            <a:avLst/>
          </a:prstGeom>
        </p:spPr>
      </p:pic>
    </p:spTree>
    <p:extLst>
      <p:ext uri="{BB962C8B-B14F-4D97-AF65-F5344CB8AC3E}">
        <p14:creationId xmlns:p14="http://schemas.microsoft.com/office/powerpoint/2010/main" val="143246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D5BDA-65E1-CCDB-C7F0-39716CDF2278}"/>
              </a:ext>
            </a:extLst>
          </p:cNvPr>
          <p:cNvSpPr>
            <a:spLocks noGrp="1"/>
          </p:cNvSpPr>
          <p:nvPr>
            <p:ph type="title"/>
          </p:nvPr>
        </p:nvSpPr>
        <p:spPr>
          <a:xfrm>
            <a:off x="666751" y="347378"/>
            <a:ext cx="10836972" cy="711200"/>
          </a:xfrm>
        </p:spPr>
        <p:txBody>
          <a:bodyPr/>
          <a:lstStyle/>
          <a:p>
            <a:r>
              <a:rPr lang="en-GB" dirty="0"/>
              <a:t>For example this means:</a:t>
            </a:r>
          </a:p>
        </p:txBody>
      </p:sp>
      <p:sp>
        <p:nvSpPr>
          <p:cNvPr id="3" name="Content Placeholder 2">
            <a:extLst>
              <a:ext uri="{FF2B5EF4-FFF2-40B4-BE49-F238E27FC236}">
                <a16:creationId xmlns:a16="http://schemas.microsoft.com/office/drawing/2014/main" id="{E0784E75-1319-ABA3-5D85-A76A53487C05}"/>
              </a:ext>
            </a:extLst>
          </p:cNvPr>
          <p:cNvSpPr>
            <a:spLocks noGrp="1"/>
          </p:cNvSpPr>
          <p:nvPr>
            <p:ph idx="1"/>
          </p:nvPr>
        </p:nvSpPr>
        <p:spPr>
          <a:xfrm>
            <a:off x="687038" y="1291636"/>
            <a:ext cx="10816685" cy="4985873"/>
          </a:xfrm>
        </p:spPr>
        <p:txBody>
          <a:bodyPr/>
          <a:lstStyle/>
          <a:p>
            <a:pPr>
              <a:lnSpc>
                <a:spcPct val="150000"/>
              </a:lnSpc>
            </a:pPr>
            <a:r>
              <a:rPr lang="en-GB" sz="2800" b="1" dirty="0">
                <a:solidFill>
                  <a:schemeClr val="accent3">
                    <a:lumMod val="75000"/>
                  </a:schemeClr>
                </a:solidFill>
              </a:rPr>
              <a:t>Recognising and realising Article 2 – non-discrimination </a:t>
            </a:r>
            <a:endParaRPr lang="en-GB" sz="2800" b="1">
              <a:solidFill>
                <a:schemeClr val="accent3">
                  <a:lumMod val="75000"/>
                </a:schemeClr>
              </a:solidFill>
              <a:latin typeface="Segoe UI" panose="020B0502040204020203" pitchFamily="34" charset="0"/>
              <a:cs typeface="Segoe UI"/>
            </a:endParaRPr>
          </a:p>
          <a:p>
            <a:pPr>
              <a:lnSpc>
                <a:spcPct val="150000"/>
              </a:lnSpc>
            </a:pPr>
            <a:endParaRPr lang="en-GB" sz="2800" b="0" i="0" dirty="0">
              <a:solidFill>
                <a:srgbClr val="333333"/>
              </a:solidFill>
              <a:effectLst/>
              <a:latin typeface="Segoe UI" panose="020B0502040204020203" pitchFamily="34" charset="0"/>
            </a:endParaRPr>
          </a:p>
          <a:p>
            <a:pPr marL="457200" indent="-457200">
              <a:lnSpc>
                <a:spcPct val="150000"/>
              </a:lnSpc>
              <a:buFont typeface="Arial" panose="020B0604020202020204" pitchFamily="34" charset="0"/>
              <a:buChar char="•"/>
            </a:pPr>
            <a:r>
              <a:rPr lang="en-GB" sz="2800" dirty="0">
                <a:solidFill>
                  <a:srgbClr val="333333"/>
                </a:solidFill>
                <a:latin typeface="Segoe UI" panose="020B0502040204020203" pitchFamily="34" charset="0"/>
              </a:rPr>
              <a:t>Means b</a:t>
            </a:r>
            <a:r>
              <a:rPr lang="en-GB" sz="2800" b="0" i="0" dirty="0">
                <a:solidFill>
                  <a:srgbClr val="333333"/>
                </a:solidFill>
                <a:effectLst/>
                <a:latin typeface="Segoe UI" panose="020B0502040204020203" pitchFamily="34" charset="0"/>
              </a:rPr>
              <a:t>eing aware and pro-active about </a:t>
            </a:r>
            <a:r>
              <a:rPr lang="en-GB" sz="2800" b="1" i="0" dirty="0">
                <a:solidFill>
                  <a:srgbClr val="333333"/>
                </a:solidFill>
                <a:effectLst/>
                <a:latin typeface="Segoe UI" panose="020B0502040204020203" pitchFamily="34" charset="0"/>
              </a:rPr>
              <a:t>affinity bias</a:t>
            </a:r>
          </a:p>
          <a:p>
            <a:pPr marL="1200150" lvl="1" indent="-457200">
              <a:lnSpc>
                <a:spcPct val="150000"/>
              </a:lnSpc>
              <a:buFont typeface="Arial" panose="020B0604020202020204" pitchFamily="34" charset="0"/>
              <a:buChar char="•"/>
            </a:pPr>
            <a:r>
              <a:rPr lang="en-GB" sz="2800" b="0" i="0" dirty="0">
                <a:solidFill>
                  <a:srgbClr val="333333"/>
                </a:solidFill>
                <a:effectLst/>
                <a:latin typeface="Segoe UI" panose="020B0502040204020203" pitchFamily="34" charset="0"/>
              </a:rPr>
              <a:t>the increased likelihood that we form closer relationships with people like us </a:t>
            </a:r>
            <a:endParaRPr lang="en-GB" sz="2400" dirty="0">
              <a:solidFill>
                <a:srgbClr val="333333"/>
              </a:solidFill>
              <a:latin typeface="Segoe UI" panose="020B0502040204020203" pitchFamily="34" charset="0"/>
            </a:endParaRPr>
          </a:p>
          <a:p>
            <a:pPr>
              <a:lnSpc>
                <a:spcPct val="150000"/>
              </a:lnSpc>
            </a:pPr>
            <a:endParaRPr lang="en-GB" b="0" i="0" dirty="0">
              <a:solidFill>
                <a:srgbClr val="333333"/>
              </a:solidFill>
              <a:effectLst/>
              <a:latin typeface="Segoe UI" panose="020B0502040204020203" pitchFamily="34" charset="0"/>
            </a:endParaRPr>
          </a:p>
          <a:p>
            <a:pPr>
              <a:lnSpc>
                <a:spcPct val="150000"/>
              </a:lnSpc>
            </a:pPr>
            <a:r>
              <a:rPr lang="en-GB" b="0" i="0" dirty="0">
                <a:solidFill>
                  <a:srgbClr val="333333"/>
                </a:solidFill>
                <a:effectLst/>
                <a:latin typeface="Segoe UI" panose="020B0502040204020203" pitchFamily="34" charset="0"/>
              </a:rPr>
              <a:t>For more information about unconscious bias see </a:t>
            </a:r>
            <a:r>
              <a:rPr lang="en-GB" dirty="0">
                <a:solidFill>
                  <a:srgbClr val="333333"/>
                </a:solidFill>
                <a:latin typeface="Segoe UI" panose="020B0502040204020203" pitchFamily="34" charset="0"/>
              </a:rPr>
              <a:t>the PL </a:t>
            </a:r>
            <a:r>
              <a:rPr lang="en-GB" b="0" i="0" dirty="0">
                <a:solidFill>
                  <a:srgbClr val="333333"/>
                </a:solidFill>
                <a:effectLst/>
                <a:latin typeface="Segoe UI" panose="020B0502040204020203" pitchFamily="34" charset="0"/>
              </a:rPr>
              <a:t>modules on </a:t>
            </a:r>
            <a:r>
              <a:rPr lang="en-GB" b="1" i="0" dirty="0">
                <a:solidFill>
                  <a:srgbClr val="333333"/>
                </a:solidFill>
                <a:effectLst/>
                <a:latin typeface="Segoe UI" panose="020B0502040204020203" pitchFamily="34" charset="0"/>
              </a:rPr>
              <a:t>Rights and Equalities</a:t>
            </a:r>
            <a:endParaRPr lang="en-GB" b="1" dirty="0"/>
          </a:p>
        </p:txBody>
      </p:sp>
      <p:pic>
        <p:nvPicPr>
          <p:cNvPr id="6" name="Picture 5" descr="This is the Education Scotland, Inclusion, Wellbeing and Equalities logo. It is  blue green and yellow.">
            <a:extLst>
              <a:ext uri="{FF2B5EF4-FFF2-40B4-BE49-F238E27FC236}">
                <a16:creationId xmlns:a16="http://schemas.microsoft.com/office/drawing/2014/main" id="{1CF38500-B8C9-1170-B546-56643D88DC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4568" y="107461"/>
            <a:ext cx="1170432" cy="589252"/>
          </a:xfrm>
          <a:prstGeom prst="rect">
            <a:avLst/>
          </a:prstGeom>
        </p:spPr>
      </p:pic>
    </p:spTree>
    <p:extLst>
      <p:ext uri="{BB962C8B-B14F-4D97-AF65-F5344CB8AC3E}">
        <p14:creationId xmlns:p14="http://schemas.microsoft.com/office/powerpoint/2010/main" val="90627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CD5FF-32AA-C554-C84D-61EC0F881331}"/>
              </a:ext>
            </a:extLst>
          </p:cNvPr>
          <p:cNvSpPr>
            <a:spLocks noGrp="1"/>
          </p:cNvSpPr>
          <p:nvPr>
            <p:ph type="title"/>
          </p:nvPr>
        </p:nvSpPr>
        <p:spPr>
          <a:xfrm>
            <a:off x="389349" y="213814"/>
            <a:ext cx="10836972" cy="711200"/>
          </a:xfrm>
        </p:spPr>
        <p:txBody>
          <a:bodyPr/>
          <a:lstStyle/>
          <a:p>
            <a:r>
              <a:rPr lang="en-GB" dirty="0"/>
              <a:t>The Curriculum</a:t>
            </a:r>
          </a:p>
        </p:txBody>
      </p:sp>
      <p:pic>
        <p:nvPicPr>
          <p:cNvPr id="5" name="Picture 4" descr="The four contexts of learning: opportunities for personal achievement, interdisciplinary learning, curriculum areas, and the etho and life of the school">
            <a:extLst>
              <a:ext uri="{FF2B5EF4-FFF2-40B4-BE49-F238E27FC236}">
                <a16:creationId xmlns:a16="http://schemas.microsoft.com/office/drawing/2014/main" id="{8E522B47-71C7-BF9F-006B-1D660B1EF2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348" y="925014"/>
            <a:ext cx="3663379" cy="2416120"/>
          </a:xfrm>
          <a:prstGeom prst="rect">
            <a:avLst/>
          </a:prstGeom>
        </p:spPr>
      </p:pic>
      <p:pic>
        <p:nvPicPr>
          <p:cNvPr id="8" name="Picture 7" descr="Health and wellbeing, responsibility of all. responsibilities">
            <a:hlinkClick r:id="rId4"/>
            <a:extLst>
              <a:ext uri="{FF2B5EF4-FFF2-40B4-BE49-F238E27FC236}">
                <a16:creationId xmlns:a16="http://schemas.microsoft.com/office/drawing/2014/main" id="{EA019E68-3DBD-A1CD-B583-2CED011666B7}"/>
              </a:ext>
            </a:extLst>
          </p:cNvPr>
          <p:cNvPicPr>
            <a:picLocks noChangeAspect="1"/>
          </p:cNvPicPr>
          <p:nvPr/>
        </p:nvPicPr>
        <p:blipFill>
          <a:blip r:embed="rId5"/>
          <a:stretch>
            <a:fillRect/>
          </a:stretch>
        </p:blipFill>
        <p:spPr>
          <a:xfrm>
            <a:off x="4243715" y="427630"/>
            <a:ext cx="6359213" cy="5770703"/>
          </a:xfrm>
          <a:prstGeom prst="rect">
            <a:avLst/>
          </a:prstGeom>
          <a:ln>
            <a:solidFill>
              <a:schemeClr val="tx1"/>
            </a:solidFill>
          </a:ln>
        </p:spPr>
      </p:pic>
      <p:pic>
        <p:nvPicPr>
          <p:cNvPr id="10" name="Picture 9" descr="Screen shot from Curriculum for Excellence , Health and Wellbeing Principles and Practice paper">
            <a:extLst>
              <a:ext uri="{FF2B5EF4-FFF2-40B4-BE49-F238E27FC236}">
                <a16:creationId xmlns:a16="http://schemas.microsoft.com/office/drawing/2014/main" id="{8661E3FB-235B-FA7D-2B4C-9B5C58926D9F}"/>
              </a:ext>
            </a:extLst>
          </p:cNvPr>
          <p:cNvPicPr>
            <a:picLocks noChangeAspect="1"/>
          </p:cNvPicPr>
          <p:nvPr/>
        </p:nvPicPr>
        <p:blipFill>
          <a:blip r:embed="rId6"/>
          <a:stretch>
            <a:fillRect/>
          </a:stretch>
        </p:blipFill>
        <p:spPr>
          <a:xfrm>
            <a:off x="4243714" y="427630"/>
            <a:ext cx="6359213" cy="610060"/>
          </a:xfrm>
          <a:prstGeom prst="rect">
            <a:avLst/>
          </a:prstGeom>
        </p:spPr>
      </p:pic>
      <p:sp>
        <p:nvSpPr>
          <p:cNvPr id="12" name="TextBox 11" descr="the curriculum for excellence provides learning in health and wellbeing to ensure children and young people develop the knowledge and understanding, skills, capabilities and attributes which they need for mental, emotional, social and physical wellbeing now and in the future.&#10;">
            <a:extLst>
              <a:ext uri="{FF2B5EF4-FFF2-40B4-BE49-F238E27FC236}">
                <a16:creationId xmlns:a16="http://schemas.microsoft.com/office/drawing/2014/main" id="{75D369DA-3B71-56E0-8B8E-D10CC9FA5885}"/>
              </a:ext>
            </a:extLst>
          </p:cNvPr>
          <p:cNvSpPr txBox="1"/>
          <p:nvPr/>
        </p:nvSpPr>
        <p:spPr>
          <a:xfrm>
            <a:off x="389348" y="3336011"/>
            <a:ext cx="3663379" cy="2862322"/>
          </a:xfrm>
          <a:prstGeom prst="rect">
            <a:avLst/>
          </a:prstGeom>
          <a:noFill/>
          <a:ln>
            <a:solidFill>
              <a:schemeClr val="tx1"/>
            </a:solidFill>
          </a:ln>
        </p:spPr>
        <p:txBody>
          <a:bodyPr wrap="square">
            <a:spAutoFit/>
          </a:bodyPr>
          <a:lstStyle/>
          <a:p>
            <a:pPr algn="ctr"/>
            <a:r>
              <a:rPr lang="en-GB" b="1" dirty="0">
                <a:latin typeface="Segoe UI" panose="020B0502040204020203" pitchFamily="34" charset="0"/>
                <a:cs typeface="Segoe UI" panose="020B0502040204020203" pitchFamily="34" charset="0"/>
                <a:hlinkClick r:id="rId7"/>
              </a:rPr>
              <a:t>CfE Health and Wellbeing </a:t>
            </a:r>
            <a:endParaRPr lang="en-GB" b="1" dirty="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Learning in health and wellbeing ensures that children and young people develop the knowledge and understanding, skills, capabilities and attributes which they need for mental, emotional, social and physical wellbeing now and in the future.</a:t>
            </a:r>
          </a:p>
        </p:txBody>
      </p:sp>
      <p:pic>
        <p:nvPicPr>
          <p:cNvPr id="4" name="Picture 3" descr="This is the Education Scotland, Inclusion, Wellbeing and Equalities logo. It is  blue green and yellow.">
            <a:extLst>
              <a:ext uri="{FF2B5EF4-FFF2-40B4-BE49-F238E27FC236}">
                <a16:creationId xmlns:a16="http://schemas.microsoft.com/office/drawing/2014/main" id="{10AEB664-30E8-D66D-1511-E8B4B0FF3C0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94568" y="107461"/>
            <a:ext cx="1170432" cy="589252"/>
          </a:xfrm>
          <a:prstGeom prst="rect">
            <a:avLst/>
          </a:prstGeom>
        </p:spPr>
      </p:pic>
    </p:spTree>
    <p:extLst>
      <p:ext uri="{BB962C8B-B14F-4D97-AF65-F5344CB8AC3E}">
        <p14:creationId xmlns:p14="http://schemas.microsoft.com/office/powerpoint/2010/main" val="1130579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59C6-B105-5D77-B76C-A091377ADAE0}"/>
              </a:ext>
            </a:extLst>
          </p:cNvPr>
          <p:cNvSpPr>
            <a:spLocks noGrp="1"/>
          </p:cNvSpPr>
          <p:nvPr>
            <p:ph type="title"/>
          </p:nvPr>
        </p:nvSpPr>
        <p:spPr>
          <a:xfrm>
            <a:off x="533187" y="94830"/>
            <a:ext cx="10836972" cy="711200"/>
          </a:xfrm>
        </p:spPr>
        <p:txBody>
          <a:bodyPr/>
          <a:lstStyle/>
          <a:p>
            <a:r>
              <a:rPr lang="en-GB" dirty="0"/>
              <a:t>Nurturing Approaches</a:t>
            </a:r>
          </a:p>
        </p:txBody>
      </p:sp>
      <p:sp>
        <p:nvSpPr>
          <p:cNvPr id="8" name="TextBox 7">
            <a:extLst>
              <a:ext uri="{FF2B5EF4-FFF2-40B4-BE49-F238E27FC236}">
                <a16:creationId xmlns:a16="http://schemas.microsoft.com/office/drawing/2014/main" id="{C1E432FE-3CFC-6148-E9F8-62BA03511D09}"/>
              </a:ext>
            </a:extLst>
          </p:cNvPr>
          <p:cNvSpPr txBox="1"/>
          <p:nvPr/>
        </p:nvSpPr>
        <p:spPr>
          <a:xfrm>
            <a:off x="3529131" y="2690579"/>
            <a:ext cx="2635658" cy="1323439"/>
          </a:xfrm>
          <a:prstGeom prst="rect">
            <a:avLst/>
          </a:prstGeom>
          <a:noFill/>
        </p:spPr>
        <p:txBody>
          <a:bodyPr wrap="none" rtlCol="0">
            <a:spAutoFit/>
          </a:bodyPr>
          <a:lstStyle/>
          <a:p>
            <a:pPr algn="ctr"/>
            <a:r>
              <a:rPr lang="en-GB" sz="4000" b="1" dirty="0">
                <a:solidFill>
                  <a:schemeClr val="accent1">
                    <a:lumMod val="75000"/>
                  </a:schemeClr>
                </a:solidFill>
              </a:rPr>
              <a:t>Nurture</a:t>
            </a:r>
          </a:p>
          <a:p>
            <a:pPr algn="ctr"/>
            <a:r>
              <a:rPr lang="en-GB" sz="4000" b="1" dirty="0">
                <a:solidFill>
                  <a:schemeClr val="accent1">
                    <a:lumMod val="75000"/>
                  </a:schemeClr>
                </a:solidFill>
              </a:rPr>
              <a:t>Principles</a:t>
            </a:r>
          </a:p>
        </p:txBody>
      </p:sp>
      <p:graphicFrame>
        <p:nvGraphicFramePr>
          <p:cNvPr id="7" name="Diagram 6" descr="Diagram of the 6 nurturing principles">
            <a:extLst>
              <a:ext uri="{FF2B5EF4-FFF2-40B4-BE49-F238E27FC236}">
                <a16:creationId xmlns:a16="http://schemas.microsoft.com/office/drawing/2014/main" id="{F02F037E-CE75-7998-12EA-7E0A37EFCE20}"/>
              </a:ext>
            </a:extLst>
          </p:cNvPr>
          <p:cNvGraphicFramePr/>
          <p:nvPr>
            <p:extLst>
              <p:ext uri="{D42A27DB-BD31-4B8C-83A1-F6EECF244321}">
                <p14:modId xmlns:p14="http://schemas.microsoft.com/office/powerpoint/2010/main" val="2430875491"/>
              </p:ext>
            </p:extLst>
          </p:nvPr>
        </p:nvGraphicFramePr>
        <p:xfrm>
          <a:off x="720627"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Right 8" descr="Blue arrow facing right">
            <a:extLst>
              <a:ext uri="{FF2B5EF4-FFF2-40B4-BE49-F238E27FC236}">
                <a16:creationId xmlns:a16="http://schemas.microsoft.com/office/drawing/2014/main" id="{D667C5EA-ED06-B182-3716-FCE3980B5718}"/>
              </a:ext>
            </a:extLst>
          </p:cNvPr>
          <p:cNvSpPr/>
          <p:nvPr/>
        </p:nvSpPr>
        <p:spPr>
          <a:xfrm>
            <a:off x="5830803" y="1040409"/>
            <a:ext cx="3011368" cy="408710"/>
          </a:xfrm>
          <a:prstGeom prst="rightArrow">
            <a:avLst>
              <a:gd name="adj1" fmla="val 31611"/>
              <a:gd name="adj2" fmla="val 476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descr="From the learning is understood developmentally nurture principle 3 key points are pulled out. That experience may have impacted brain development, we have to think stage not age, and that play is important at every age.">
            <a:extLst>
              <a:ext uri="{FF2B5EF4-FFF2-40B4-BE49-F238E27FC236}">
                <a16:creationId xmlns:a16="http://schemas.microsoft.com/office/drawing/2014/main" id="{DEBDBAF7-6C7C-25B3-F1AE-E7475B4478DC}"/>
              </a:ext>
            </a:extLst>
          </p:cNvPr>
          <p:cNvGrpSpPr/>
          <p:nvPr/>
        </p:nvGrpSpPr>
        <p:grpSpPr>
          <a:xfrm>
            <a:off x="8882646" y="809560"/>
            <a:ext cx="3026195" cy="1808924"/>
            <a:chOff x="8833801" y="1004945"/>
            <a:chExt cx="1708366" cy="1808924"/>
          </a:xfrm>
        </p:grpSpPr>
        <p:sp>
          <p:nvSpPr>
            <p:cNvPr id="4" name="Rectangle: Rounded Corners 3">
              <a:extLst>
                <a:ext uri="{FF2B5EF4-FFF2-40B4-BE49-F238E27FC236}">
                  <a16:creationId xmlns:a16="http://schemas.microsoft.com/office/drawing/2014/main" id="{D637BD4D-9D2D-CB43-6754-2E8DB29B7757}"/>
                </a:ext>
              </a:extLst>
            </p:cNvPr>
            <p:cNvSpPr/>
            <p:nvPr/>
          </p:nvSpPr>
          <p:spPr>
            <a:xfrm>
              <a:off x="8842171" y="1004945"/>
              <a:ext cx="1699996" cy="59726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Has experience impacted brain development </a:t>
              </a:r>
            </a:p>
          </p:txBody>
        </p:sp>
        <p:sp>
          <p:nvSpPr>
            <p:cNvPr id="5" name="Rectangle: Rounded Corners 4">
              <a:extLst>
                <a:ext uri="{FF2B5EF4-FFF2-40B4-BE49-F238E27FC236}">
                  <a16:creationId xmlns:a16="http://schemas.microsoft.com/office/drawing/2014/main" id="{CB978565-551B-1D69-05B5-58F8FB330CE3}"/>
                </a:ext>
              </a:extLst>
            </p:cNvPr>
            <p:cNvSpPr/>
            <p:nvPr/>
          </p:nvSpPr>
          <p:spPr>
            <a:xfrm>
              <a:off x="8833801" y="1610774"/>
              <a:ext cx="1699996" cy="597266"/>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Think stage not age</a:t>
              </a:r>
            </a:p>
          </p:txBody>
        </p:sp>
        <p:sp>
          <p:nvSpPr>
            <p:cNvPr id="6" name="Rectangle: Rounded Corners 5">
              <a:extLst>
                <a:ext uri="{FF2B5EF4-FFF2-40B4-BE49-F238E27FC236}">
                  <a16:creationId xmlns:a16="http://schemas.microsoft.com/office/drawing/2014/main" id="{A4368C92-2EDD-8F77-C5B4-0DEFD0662E6F}"/>
                </a:ext>
              </a:extLst>
            </p:cNvPr>
            <p:cNvSpPr/>
            <p:nvPr/>
          </p:nvSpPr>
          <p:spPr>
            <a:xfrm>
              <a:off x="8833801" y="2216603"/>
              <a:ext cx="1699996" cy="59726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Play is important at all ages</a:t>
              </a:r>
            </a:p>
          </p:txBody>
        </p:sp>
      </p:grpSp>
      <p:pic>
        <p:nvPicPr>
          <p:cNvPr id="13" name="Picture 12" descr="Front cover of the Applying Nurture as a Whole School Approach resource">
            <a:hlinkClick r:id="rId8"/>
            <a:extLst>
              <a:ext uri="{FF2B5EF4-FFF2-40B4-BE49-F238E27FC236}">
                <a16:creationId xmlns:a16="http://schemas.microsoft.com/office/drawing/2014/main" id="{A649DC9D-1952-43D9-AC43-F938055FA87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059160" y="3661410"/>
            <a:ext cx="1800836" cy="2553469"/>
          </a:xfrm>
          <a:prstGeom prst="rect">
            <a:avLst/>
          </a:prstGeom>
        </p:spPr>
      </p:pic>
      <p:pic>
        <p:nvPicPr>
          <p:cNvPr id="26" name="Picture 25" descr="This is the Education Scotland, Inclusion, Wellbeing and Equalities logo. It is  blue green and yellow.">
            <a:extLst>
              <a:ext uri="{FF2B5EF4-FFF2-40B4-BE49-F238E27FC236}">
                <a16:creationId xmlns:a16="http://schemas.microsoft.com/office/drawing/2014/main" id="{5C52D106-A3D5-DBDF-0CE5-1130CA21F1E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894568" y="107461"/>
            <a:ext cx="1170432" cy="589252"/>
          </a:xfrm>
          <a:prstGeom prst="rect">
            <a:avLst/>
          </a:prstGeom>
        </p:spPr>
      </p:pic>
    </p:spTree>
    <p:extLst>
      <p:ext uri="{BB962C8B-B14F-4D97-AF65-F5344CB8AC3E}">
        <p14:creationId xmlns:p14="http://schemas.microsoft.com/office/powerpoint/2010/main" val="2940993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59C6-B105-5D77-B76C-A091377ADAE0}"/>
              </a:ext>
            </a:extLst>
          </p:cNvPr>
          <p:cNvSpPr>
            <a:spLocks noGrp="1"/>
          </p:cNvSpPr>
          <p:nvPr>
            <p:ph type="title"/>
          </p:nvPr>
        </p:nvSpPr>
        <p:spPr>
          <a:xfrm>
            <a:off x="647702" y="300326"/>
            <a:ext cx="10836972" cy="711200"/>
          </a:xfrm>
        </p:spPr>
        <p:txBody>
          <a:bodyPr/>
          <a:lstStyle/>
          <a:p>
            <a:r>
              <a:rPr lang="en-GB" dirty="0"/>
              <a:t>Trauma Informed Practice:</a:t>
            </a:r>
          </a:p>
        </p:txBody>
      </p:sp>
      <p:sp>
        <p:nvSpPr>
          <p:cNvPr id="3" name="Content Placeholder 2">
            <a:extLst>
              <a:ext uri="{FF2B5EF4-FFF2-40B4-BE49-F238E27FC236}">
                <a16:creationId xmlns:a16="http://schemas.microsoft.com/office/drawing/2014/main" id="{0F5CC2A1-CA04-01D3-6943-DE08E94F606B}"/>
              </a:ext>
            </a:extLst>
          </p:cNvPr>
          <p:cNvSpPr>
            <a:spLocks noGrp="1"/>
          </p:cNvSpPr>
          <p:nvPr>
            <p:ph idx="1"/>
          </p:nvPr>
        </p:nvSpPr>
        <p:spPr>
          <a:xfrm>
            <a:off x="7284030" y="4221472"/>
            <a:ext cx="4747007" cy="2186745"/>
          </a:xfrm>
        </p:spPr>
        <p:txBody>
          <a:bodyPr/>
          <a:lstStyle/>
          <a:p>
            <a:r>
              <a:rPr lang="en-GB" sz="1600" i="0" dirty="0">
                <a:solidFill>
                  <a:srgbClr val="333333"/>
                </a:solidFill>
                <a:effectLst/>
                <a:latin typeface="Segoe UI" panose="020B0502040204020203" pitchFamily="34" charset="0"/>
                <a:cs typeface="Segoe UI" panose="020B0502040204020203" pitchFamily="34" charset="0"/>
                <a:hlinkClick r:id="rId3"/>
              </a:rPr>
              <a:t>Nurture and trauma-informed approaches</a:t>
            </a:r>
            <a:r>
              <a:rPr lang="en-GB" sz="1600" i="0" dirty="0">
                <a:solidFill>
                  <a:srgbClr val="333333"/>
                </a:solidFill>
                <a:effectLst/>
                <a:latin typeface="Segoe UI" panose="020B0502040204020203" pitchFamily="34" charset="0"/>
                <a:cs typeface="Segoe UI" panose="020B0502040204020203" pitchFamily="34" charset="0"/>
              </a:rPr>
              <a:t> </a:t>
            </a:r>
          </a:p>
          <a:p>
            <a:r>
              <a:rPr lang="en-GB" sz="1200" i="0" dirty="0">
                <a:solidFill>
                  <a:srgbClr val="333333"/>
                </a:solidFill>
                <a:effectLst/>
                <a:latin typeface="Segoe UI" panose="020B0502040204020203" pitchFamily="34" charset="0"/>
                <a:cs typeface="Segoe UI" panose="020B0502040204020203" pitchFamily="34" charset="0"/>
              </a:rPr>
              <a:t>A summary of supports and resources</a:t>
            </a:r>
          </a:p>
          <a:p>
            <a:endParaRPr lang="en-GB" sz="1200" i="0" dirty="0">
              <a:solidFill>
                <a:srgbClr val="333333"/>
              </a:solidFill>
              <a:effectLst/>
              <a:latin typeface="Segoe UI" panose="020B0502040204020203" pitchFamily="34" charset="0"/>
              <a:cs typeface="Segoe UI" panose="020B0502040204020203" pitchFamily="34" charset="0"/>
            </a:endParaRPr>
          </a:p>
          <a:p>
            <a:r>
              <a:rPr lang="en-GB" sz="1600" dirty="0">
                <a:latin typeface="Segoe UI" panose="020B0502040204020203" pitchFamily="34" charset="0"/>
                <a:cs typeface="Segoe UI" panose="020B0502040204020203" pitchFamily="34" charset="0"/>
                <a:hlinkClick r:id="rId4"/>
              </a:rPr>
              <a:t>Keeping Trauma in Mind</a:t>
            </a:r>
            <a:r>
              <a:rPr lang="en-GB" sz="1600" dirty="0">
                <a:latin typeface="Segoe UI" panose="020B0502040204020203" pitchFamily="34" charset="0"/>
                <a:cs typeface="Segoe UI" panose="020B0502040204020203" pitchFamily="34" charset="0"/>
              </a:rPr>
              <a:t> </a:t>
            </a:r>
          </a:p>
          <a:p>
            <a:r>
              <a:rPr lang="en-GB" sz="1200" dirty="0">
                <a:solidFill>
                  <a:schemeClr val="tx1"/>
                </a:solidFill>
                <a:latin typeface="Segoe UI" panose="020B0502040204020203" pitchFamily="34" charset="0"/>
                <a:cs typeface="Segoe UI" panose="020B0502040204020203" pitchFamily="34" charset="0"/>
              </a:rPr>
              <a:t>A professional learning programme</a:t>
            </a:r>
          </a:p>
          <a:p>
            <a:endParaRPr lang="en-GB" sz="1200" dirty="0">
              <a:solidFill>
                <a:schemeClr val="tx1"/>
              </a:solidFill>
              <a:latin typeface="Segoe UI" panose="020B0502040204020203" pitchFamily="34" charset="0"/>
              <a:cs typeface="Segoe UI" panose="020B0502040204020203" pitchFamily="34" charset="0"/>
            </a:endParaRPr>
          </a:p>
          <a:p>
            <a:r>
              <a:rPr lang="en-GB" sz="1600" dirty="0">
                <a:solidFill>
                  <a:schemeClr val="tx1"/>
                </a:solidFill>
                <a:latin typeface="Segoe UI" panose="020B0502040204020203" pitchFamily="34" charset="0"/>
                <a:cs typeface="Segoe UI" panose="020B0502040204020203" pitchFamily="34" charset="0"/>
                <a:hlinkClick r:id="rId5"/>
              </a:rPr>
              <a:t>Compassionate and Connected Communities </a:t>
            </a:r>
            <a:endParaRPr lang="en-GB" sz="1600" dirty="0">
              <a:solidFill>
                <a:schemeClr val="tx1"/>
              </a:solidFill>
              <a:latin typeface="Segoe UI" panose="020B0502040204020203" pitchFamily="34" charset="0"/>
              <a:cs typeface="Segoe UI" panose="020B0502040204020203" pitchFamily="34" charset="0"/>
            </a:endParaRPr>
          </a:p>
          <a:p>
            <a:r>
              <a:rPr lang="en-GB" sz="1200" dirty="0">
                <a:solidFill>
                  <a:schemeClr val="tx1"/>
                </a:solidFill>
                <a:latin typeface="Segoe UI" panose="020B0502040204020203" pitchFamily="34" charset="0"/>
                <a:cs typeface="Segoe UI" panose="020B0502040204020203" pitchFamily="34" charset="0"/>
              </a:rPr>
              <a:t>A professional learning activity</a:t>
            </a:r>
          </a:p>
        </p:txBody>
      </p:sp>
      <p:sp>
        <p:nvSpPr>
          <p:cNvPr id="5" name="Content Placeholder 2">
            <a:extLst>
              <a:ext uri="{FF2B5EF4-FFF2-40B4-BE49-F238E27FC236}">
                <a16:creationId xmlns:a16="http://schemas.microsoft.com/office/drawing/2014/main" id="{9858CA91-7BC5-859E-EE90-9E08BED5C480}"/>
              </a:ext>
            </a:extLst>
          </p:cNvPr>
          <p:cNvSpPr txBox="1">
            <a:spLocks/>
          </p:cNvSpPr>
          <p:nvPr/>
        </p:nvSpPr>
        <p:spPr bwMode="auto">
          <a:xfrm>
            <a:off x="473568" y="1011526"/>
            <a:ext cx="6904435" cy="518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171450" indent="-171450">
              <a:lnSpc>
                <a:spcPct val="150000"/>
              </a:lnSpc>
              <a:buFont typeface="Arial" panose="020B0604020202020204" pitchFamily="34" charset="0"/>
              <a:buChar char="•"/>
            </a:pPr>
            <a:r>
              <a:rPr lang="en-GB" kern="1200" dirty="0">
                <a:solidFill>
                  <a:schemeClr val="tx1"/>
                </a:solidFill>
                <a:latin typeface="Segoe UI" panose="020B0502040204020203" pitchFamily="34" charset="0"/>
                <a:cs typeface="Segoe UI" panose="020B0502040204020203" pitchFamily="34" charset="0"/>
              </a:rPr>
              <a:t>recognises different types of trauma and acknowledges that trauma is common</a:t>
            </a:r>
          </a:p>
          <a:p>
            <a:pPr marL="171450" indent="-171450">
              <a:lnSpc>
                <a:spcPct val="150000"/>
              </a:lnSpc>
              <a:buFont typeface="Arial" panose="020B0604020202020204" pitchFamily="34" charset="0"/>
              <a:buChar char="•"/>
            </a:pPr>
            <a:endParaRPr lang="en-GB" kern="1200" dirty="0">
              <a:solidFill>
                <a:schemeClr val="tx1"/>
              </a:solidFill>
              <a:latin typeface="Segoe UI" panose="020B0502040204020203" pitchFamily="34" charset="0"/>
              <a:cs typeface="Segoe UI" panose="020B0502040204020203" pitchFamily="34" charset="0"/>
            </a:endParaRPr>
          </a:p>
          <a:p>
            <a:pPr marL="171450" indent="-171450">
              <a:lnSpc>
                <a:spcPct val="150000"/>
              </a:lnSpc>
              <a:buFont typeface="Arial" panose="020B0604020202020204" pitchFamily="34" charset="0"/>
              <a:buChar char="•"/>
            </a:pPr>
            <a:r>
              <a:rPr lang="en-GB" kern="1200" dirty="0">
                <a:solidFill>
                  <a:schemeClr val="tx1"/>
                </a:solidFill>
                <a:latin typeface="Segoe UI" panose="020B0502040204020203" pitchFamily="34" charset="0"/>
                <a:cs typeface="Segoe UI" panose="020B0502040204020203" pitchFamily="34" charset="0"/>
              </a:rPr>
              <a:t>recognises the signs of trauma and responses include:</a:t>
            </a:r>
          </a:p>
          <a:p>
            <a:pPr marL="534988" lvl="1" indent="-171450">
              <a:lnSpc>
                <a:spcPct val="150000"/>
              </a:lnSpc>
              <a:buFont typeface="Arial" panose="020B0604020202020204" pitchFamily="34" charset="0"/>
              <a:buChar char="•"/>
            </a:pPr>
            <a:r>
              <a:rPr lang="en-GB" sz="1800" kern="1200" dirty="0">
                <a:solidFill>
                  <a:schemeClr val="tx1"/>
                </a:solidFill>
                <a:latin typeface="Segoe UI" panose="020B0502040204020203" pitchFamily="34" charset="0"/>
                <a:cs typeface="Segoe UI" panose="020B0502040204020203" pitchFamily="34" charset="0"/>
              </a:rPr>
              <a:t>making others feel safe</a:t>
            </a:r>
          </a:p>
          <a:p>
            <a:pPr marL="534988" lvl="1" indent="-171450">
              <a:lnSpc>
                <a:spcPct val="150000"/>
              </a:lnSpc>
              <a:buFont typeface="Arial" panose="020B0604020202020204" pitchFamily="34" charset="0"/>
              <a:buChar char="•"/>
            </a:pPr>
            <a:r>
              <a:rPr lang="en-GB" sz="1800" kern="1200" dirty="0">
                <a:solidFill>
                  <a:schemeClr val="tx1"/>
                </a:solidFill>
                <a:latin typeface="Segoe UI" panose="020B0502040204020203" pitchFamily="34" charset="0"/>
                <a:cs typeface="Segoe UI" panose="020B0502040204020203" pitchFamily="34" charset="0"/>
              </a:rPr>
              <a:t>being someone that can be trusted</a:t>
            </a:r>
          </a:p>
          <a:p>
            <a:pPr marL="534988" lvl="1" indent="-171450">
              <a:lnSpc>
                <a:spcPct val="150000"/>
              </a:lnSpc>
              <a:buFont typeface="Arial" panose="020B0604020202020204" pitchFamily="34" charset="0"/>
              <a:buChar char="•"/>
            </a:pPr>
            <a:r>
              <a:rPr lang="en-GB" sz="1800" kern="1200" dirty="0">
                <a:solidFill>
                  <a:schemeClr val="tx1"/>
                </a:solidFill>
                <a:latin typeface="Segoe UI" panose="020B0502040204020203" pitchFamily="34" charset="0"/>
                <a:cs typeface="Segoe UI" panose="020B0502040204020203" pitchFamily="34" charset="0"/>
              </a:rPr>
              <a:t>offering choices and control in situations when someone feels unsafe</a:t>
            </a:r>
          </a:p>
          <a:p>
            <a:pPr marL="534988" lvl="1" indent="-171450">
              <a:lnSpc>
                <a:spcPct val="150000"/>
              </a:lnSpc>
              <a:buFont typeface="Arial" panose="020B0604020202020204" pitchFamily="34" charset="0"/>
              <a:buChar char="•"/>
            </a:pPr>
            <a:r>
              <a:rPr lang="en-GB" sz="1800" kern="1200" dirty="0">
                <a:solidFill>
                  <a:schemeClr val="tx1"/>
                </a:solidFill>
                <a:latin typeface="Segoe UI" panose="020B0502040204020203" pitchFamily="34" charset="0"/>
                <a:cs typeface="Segoe UI" panose="020B0502040204020203" pitchFamily="34" charset="0"/>
              </a:rPr>
              <a:t>showing compassion and not judgement</a:t>
            </a:r>
          </a:p>
          <a:p>
            <a:pPr marL="534988" lvl="1" indent="-171450">
              <a:lnSpc>
                <a:spcPct val="150000"/>
              </a:lnSpc>
              <a:buFont typeface="Arial" panose="020B0604020202020204" pitchFamily="34" charset="0"/>
              <a:buChar char="•"/>
            </a:pPr>
            <a:r>
              <a:rPr lang="en-GB" sz="1800" kern="1200" dirty="0">
                <a:solidFill>
                  <a:schemeClr val="tx1"/>
                </a:solidFill>
                <a:latin typeface="Segoe UI" panose="020B0502040204020203" pitchFamily="34" charset="0"/>
                <a:cs typeface="Segoe UI" panose="020B0502040204020203" pitchFamily="34" charset="0"/>
              </a:rPr>
              <a:t>working with others to provide holistic help and support</a:t>
            </a:r>
          </a:p>
          <a:p>
            <a:pPr marL="534988" lvl="1" indent="-171450">
              <a:lnSpc>
                <a:spcPct val="150000"/>
              </a:lnSpc>
              <a:buFont typeface="Arial" panose="020B0604020202020204" pitchFamily="34" charset="0"/>
              <a:buChar char="•"/>
            </a:pPr>
            <a:r>
              <a:rPr lang="en-GB" sz="1800" kern="1200" dirty="0">
                <a:solidFill>
                  <a:schemeClr val="tx1"/>
                </a:solidFill>
                <a:latin typeface="Segoe UI" panose="020B0502040204020203" pitchFamily="34" charset="0"/>
                <a:cs typeface="Segoe UI" panose="020B0502040204020203" pitchFamily="34" charset="0"/>
              </a:rPr>
              <a:t>focussing on strengths and not deficits</a:t>
            </a:r>
          </a:p>
          <a:p>
            <a:pPr marL="171450" indent="-171450">
              <a:lnSpc>
                <a:spcPct val="150000"/>
              </a:lnSpc>
              <a:buFont typeface="Arial" panose="020B0604020202020204" pitchFamily="34" charset="0"/>
              <a:buChar char="•"/>
            </a:pPr>
            <a:endParaRPr lang="en-GB" kern="1200" dirty="0">
              <a:solidFill>
                <a:schemeClr val="tx1"/>
              </a:solidFill>
              <a:latin typeface="Segoe UI" panose="020B0502040204020203" pitchFamily="34" charset="0"/>
              <a:cs typeface="Segoe UI" panose="020B0502040204020203" pitchFamily="34" charset="0"/>
            </a:endParaRPr>
          </a:p>
        </p:txBody>
      </p:sp>
      <p:grpSp>
        <p:nvGrpSpPr>
          <p:cNvPr id="7" name="Group 6" descr="Visual to represent Optional NHS Education Service Film (link underneath visual)">
            <a:extLst>
              <a:ext uri="{FF2B5EF4-FFF2-40B4-BE49-F238E27FC236}">
                <a16:creationId xmlns:a16="http://schemas.microsoft.com/office/drawing/2014/main" id="{82E61789-11EA-FEEA-167E-51D77F988431}"/>
              </a:ext>
            </a:extLst>
          </p:cNvPr>
          <p:cNvGrpSpPr/>
          <p:nvPr/>
        </p:nvGrpSpPr>
        <p:grpSpPr>
          <a:xfrm>
            <a:off x="7284031" y="797056"/>
            <a:ext cx="4747007" cy="3085862"/>
            <a:chOff x="7284031" y="797056"/>
            <a:chExt cx="4747007" cy="3085862"/>
          </a:xfrm>
        </p:grpSpPr>
        <p:pic>
          <p:nvPicPr>
            <p:cNvPr id="6" name="Picture 5">
              <a:hlinkClick r:id="rId6"/>
              <a:extLst>
                <a:ext uri="{FF2B5EF4-FFF2-40B4-BE49-F238E27FC236}">
                  <a16:creationId xmlns:a16="http://schemas.microsoft.com/office/drawing/2014/main" id="{BE89866C-08C1-ABD4-E394-5383180273E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84031" y="1135610"/>
              <a:ext cx="4747007" cy="2747308"/>
            </a:xfrm>
            <a:prstGeom prst="rect">
              <a:avLst/>
            </a:prstGeom>
            <a:ln>
              <a:solidFill>
                <a:schemeClr val="tx1"/>
              </a:solidFill>
            </a:ln>
          </p:spPr>
        </p:pic>
        <p:sp>
          <p:nvSpPr>
            <p:cNvPr id="4" name="TextBox 3">
              <a:extLst>
                <a:ext uri="{FF2B5EF4-FFF2-40B4-BE49-F238E27FC236}">
                  <a16:creationId xmlns:a16="http://schemas.microsoft.com/office/drawing/2014/main" id="{7D613F4E-1551-E4FE-1FD7-13577DB6CF5C}"/>
                </a:ext>
              </a:extLst>
            </p:cNvPr>
            <p:cNvSpPr txBox="1"/>
            <p:nvPr/>
          </p:nvSpPr>
          <p:spPr>
            <a:xfrm>
              <a:off x="7284031" y="797056"/>
              <a:ext cx="4747007" cy="338554"/>
            </a:xfrm>
            <a:prstGeom prst="rect">
              <a:avLst/>
            </a:prstGeom>
            <a:noFill/>
            <a:ln>
              <a:solidFill>
                <a:schemeClr val="tx1"/>
              </a:solidFill>
            </a:ln>
          </p:spPr>
          <p:txBody>
            <a:bodyPr wrap="square">
              <a:spAutoFit/>
            </a:bodyPr>
            <a:lstStyle/>
            <a:p>
              <a:pPr algn="ctr"/>
              <a:r>
                <a:rPr lang="en-GB" sz="1600" dirty="0"/>
                <a:t>Optional NHS Education Service Film - 2: 10 mins</a:t>
              </a:r>
            </a:p>
          </p:txBody>
        </p:sp>
      </p:grpSp>
      <p:sp>
        <p:nvSpPr>
          <p:cNvPr id="9" name="TextBox 8">
            <a:extLst>
              <a:ext uri="{FF2B5EF4-FFF2-40B4-BE49-F238E27FC236}">
                <a16:creationId xmlns:a16="http://schemas.microsoft.com/office/drawing/2014/main" id="{F81D9403-6CA6-F0C0-CB37-40BEFC91AD92}"/>
              </a:ext>
            </a:extLst>
          </p:cNvPr>
          <p:cNvSpPr txBox="1"/>
          <p:nvPr/>
        </p:nvSpPr>
        <p:spPr>
          <a:xfrm>
            <a:off x="7243843" y="3909644"/>
            <a:ext cx="5114537" cy="276999"/>
          </a:xfrm>
          <a:prstGeom prst="rect">
            <a:avLst/>
          </a:prstGeom>
          <a:noFill/>
        </p:spPr>
        <p:txBody>
          <a:bodyPr wrap="square">
            <a:spAutoFit/>
          </a:bodyPr>
          <a:lstStyle/>
          <a:p>
            <a:r>
              <a:rPr lang="en-GB" sz="1200" dirty="0"/>
              <a:t>If you are viewing tis as a PDF click this link to access the </a:t>
            </a:r>
            <a:r>
              <a:rPr lang="en-GB" sz="1200" dirty="0">
                <a:hlinkClick r:id="rId6"/>
              </a:rPr>
              <a:t>film</a:t>
            </a:r>
            <a:r>
              <a:rPr lang="en-GB" sz="1200" dirty="0"/>
              <a:t> </a:t>
            </a:r>
          </a:p>
        </p:txBody>
      </p:sp>
      <p:pic>
        <p:nvPicPr>
          <p:cNvPr id="11" name="Picture 10" descr="This is the Education Scotland, Inclusion, Wellbeing and Equalities logo. It is  blue green and yellow.">
            <a:extLst>
              <a:ext uri="{FF2B5EF4-FFF2-40B4-BE49-F238E27FC236}">
                <a16:creationId xmlns:a16="http://schemas.microsoft.com/office/drawing/2014/main" id="{47B6F465-6FC2-7515-2118-FB0DBA092A1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94568" y="107461"/>
            <a:ext cx="1170432" cy="589252"/>
          </a:xfrm>
          <a:prstGeom prst="rect">
            <a:avLst/>
          </a:prstGeom>
        </p:spPr>
      </p:pic>
    </p:spTree>
    <p:extLst>
      <p:ext uri="{BB962C8B-B14F-4D97-AF65-F5344CB8AC3E}">
        <p14:creationId xmlns:p14="http://schemas.microsoft.com/office/powerpoint/2010/main" val="748532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59C6-B105-5D77-B76C-A091377ADAE0}"/>
              </a:ext>
            </a:extLst>
          </p:cNvPr>
          <p:cNvSpPr>
            <a:spLocks noGrp="1"/>
          </p:cNvSpPr>
          <p:nvPr>
            <p:ph type="title"/>
          </p:nvPr>
        </p:nvSpPr>
        <p:spPr>
          <a:xfrm>
            <a:off x="685800" y="154854"/>
            <a:ext cx="10836972" cy="711200"/>
          </a:xfrm>
        </p:spPr>
        <p:txBody>
          <a:bodyPr/>
          <a:lstStyle/>
          <a:p>
            <a:r>
              <a:rPr lang="en-GB" dirty="0"/>
              <a:t>Restorative Approaches:</a:t>
            </a:r>
          </a:p>
        </p:txBody>
      </p:sp>
      <p:sp>
        <p:nvSpPr>
          <p:cNvPr id="3" name="Content Placeholder 2">
            <a:extLst>
              <a:ext uri="{FF2B5EF4-FFF2-40B4-BE49-F238E27FC236}">
                <a16:creationId xmlns:a16="http://schemas.microsoft.com/office/drawing/2014/main" id="{0F5CC2A1-CA04-01D3-6943-DE08E94F606B}"/>
              </a:ext>
            </a:extLst>
          </p:cNvPr>
          <p:cNvSpPr>
            <a:spLocks noGrp="1"/>
          </p:cNvSpPr>
          <p:nvPr>
            <p:ph idx="1"/>
          </p:nvPr>
        </p:nvSpPr>
        <p:spPr>
          <a:xfrm>
            <a:off x="344659" y="683125"/>
            <a:ext cx="11269927" cy="3057003"/>
          </a:xfrm>
        </p:spPr>
        <p:txBody>
          <a:bodyPr/>
          <a:lstStyle/>
          <a:p>
            <a:pPr marL="342900" indent="-342900" algn="l">
              <a:lnSpc>
                <a:spcPct val="150000"/>
              </a:lnSpc>
              <a:buFont typeface="Arial" panose="020B0604020202020204" pitchFamily="34" charset="0"/>
              <a:buChar char="•"/>
            </a:pPr>
            <a:r>
              <a:rPr lang="en-GB" sz="1800" b="0" i="0" dirty="0">
                <a:solidFill>
                  <a:srgbClr val="333333"/>
                </a:solidFill>
                <a:effectLst/>
                <a:latin typeface="Segoe UI" panose="020B0502040204020203" pitchFamily="34" charset="0"/>
                <a:cs typeface="Segoe UI" panose="020B0502040204020203" pitchFamily="34" charset="0"/>
              </a:rPr>
              <a:t>recognises that people are the experts of their own solutions and if implemented effectively will promote accountability and maximise personal responsibility </a:t>
            </a:r>
          </a:p>
          <a:p>
            <a:pPr marL="342900" indent="-342900" algn="l">
              <a:lnSpc>
                <a:spcPct val="150000"/>
              </a:lnSpc>
              <a:buFont typeface="Arial" panose="020B0604020202020204" pitchFamily="34" charset="0"/>
              <a:buChar char="•"/>
            </a:pPr>
            <a:r>
              <a:rPr lang="en-GB" sz="1800" b="0" i="0" dirty="0">
                <a:solidFill>
                  <a:srgbClr val="333333"/>
                </a:solidFill>
                <a:effectLst/>
                <a:latin typeface="Segoe UI" panose="020B0502040204020203" pitchFamily="34" charset="0"/>
                <a:cs typeface="Segoe UI" panose="020B0502040204020203" pitchFamily="34" charset="0"/>
              </a:rPr>
              <a:t>provides a framework of values, thinking and language that is helpful when ‘something’ needs to be restored</a:t>
            </a:r>
          </a:p>
          <a:p>
            <a:pPr marL="342900" indent="-342900">
              <a:lnSpc>
                <a:spcPct val="150000"/>
              </a:lnSpc>
              <a:buFont typeface="Arial" panose="020B0604020202020204" pitchFamily="34" charset="0"/>
              <a:buChar char="•"/>
            </a:pPr>
            <a:r>
              <a:rPr lang="en-GB" sz="1800" kern="0" dirty="0">
                <a:solidFill>
                  <a:srgbClr val="333333"/>
                </a:solidFill>
                <a:latin typeface="Segoe UI" panose="020B0502040204020203" pitchFamily="34" charset="0"/>
                <a:cs typeface="Segoe UI" panose="020B0502040204020203" pitchFamily="34" charset="0"/>
              </a:rPr>
              <a:t>can be proactive (relationship building) or responsive (relationship repairing) and can be used at every level from everyday informal interactions to more formal restorative meetings</a:t>
            </a:r>
            <a:endParaRPr lang="en-GB" sz="1800" dirty="0">
              <a:solidFill>
                <a:srgbClr val="333333"/>
              </a:solidFill>
              <a:latin typeface="Segoe UI" panose="020B0502040204020203" pitchFamily="34" charset="0"/>
              <a:cs typeface="Segoe UI" panose="020B0502040204020203" pitchFamily="34" charset="0"/>
            </a:endParaRPr>
          </a:p>
        </p:txBody>
      </p:sp>
      <p:sp>
        <p:nvSpPr>
          <p:cNvPr id="7" name="Content Placeholder 2">
            <a:extLst>
              <a:ext uri="{FF2B5EF4-FFF2-40B4-BE49-F238E27FC236}">
                <a16:creationId xmlns:a16="http://schemas.microsoft.com/office/drawing/2014/main" id="{B97E0649-5427-CB39-1A5B-8BFC6C40D9C3}"/>
              </a:ext>
            </a:extLst>
          </p:cNvPr>
          <p:cNvSpPr txBox="1">
            <a:spLocks/>
          </p:cNvSpPr>
          <p:nvPr/>
        </p:nvSpPr>
        <p:spPr bwMode="auto">
          <a:xfrm>
            <a:off x="344659" y="3581818"/>
            <a:ext cx="7848547" cy="148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342900" indent="-342900">
              <a:lnSpc>
                <a:spcPct val="150000"/>
              </a:lnSpc>
              <a:buFont typeface="Arial" panose="020B0604020202020204" pitchFamily="34" charset="0"/>
              <a:buChar char="•"/>
            </a:pPr>
            <a:r>
              <a:rPr lang="en-GB" sz="1800" kern="0" dirty="0">
                <a:solidFill>
                  <a:srgbClr val="333333"/>
                </a:solidFill>
                <a:latin typeface="Segoe UI" panose="020B0502040204020203" pitchFamily="34" charset="0"/>
                <a:cs typeface="Segoe UI" panose="020B0502040204020203" pitchFamily="34" charset="0"/>
              </a:rPr>
              <a:t>can be demonstrated by everyone through their values and language</a:t>
            </a:r>
            <a:endParaRPr lang="en-GB" sz="1800" b="1" kern="0" dirty="0">
              <a:solidFill>
                <a:srgbClr val="333333"/>
              </a:solidFill>
              <a:latin typeface="Roboto Bold" panose="02000000000000000000" pitchFamily="2" charset="0"/>
            </a:endParaRPr>
          </a:p>
          <a:p>
            <a:pPr>
              <a:lnSpc>
                <a:spcPct val="150000"/>
              </a:lnSpc>
            </a:pPr>
            <a:r>
              <a:rPr lang="en-GB" sz="1600" kern="0" dirty="0">
                <a:solidFill>
                  <a:srgbClr val="333333"/>
                </a:solidFill>
                <a:latin typeface="Segoe UI" panose="020B0502040204020203" pitchFamily="34" charset="0"/>
                <a:cs typeface="Segoe UI" panose="020B0502040204020203" pitchFamily="34" charset="0"/>
                <a:hlinkClick r:id="rId3"/>
              </a:rPr>
              <a:t>Restorative approaches to support positive relationships and behaviour</a:t>
            </a:r>
            <a:endParaRPr lang="en-GB" sz="1600" kern="0" dirty="0">
              <a:solidFill>
                <a:srgbClr val="333333"/>
              </a:solidFill>
              <a:latin typeface="Segoe UI" panose="020B0502040204020203" pitchFamily="34" charset="0"/>
              <a:cs typeface="Segoe UI" panose="020B0502040204020203" pitchFamily="34" charset="0"/>
            </a:endParaRPr>
          </a:p>
          <a:p>
            <a:pPr>
              <a:lnSpc>
                <a:spcPct val="150000"/>
              </a:lnSpc>
            </a:pPr>
            <a:endParaRPr lang="en-GB" sz="1800" kern="0" dirty="0">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6EAC3156-C8C0-B346-2499-ED8370EEA7FF}"/>
              </a:ext>
            </a:extLst>
          </p:cNvPr>
          <p:cNvSpPr/>
          <p:nvPr/>
        </p:nvSpPr>
        <p:spPr>
          <a:xfrm>
            <a:off x="8425960" y="3753716"/>
            <a:ext cx="3421380" cy="3290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400" b="1" dirty="0">
                <a:solidFill>
                  <a:schemeClr val="tx1"/>
                </a:solidFill>
              </a:rPr>
              <a:t>Hierarchy of Restorative Approaches</a:t>
            </a:r>
          </a:p>
        </p:txBody>
      </p:sp>
      <p:sp>
        <p:nvSpPr>
          <p:cNvPr id="8" name="Text Box 2">
            <a:extLst>
              <a:ext uri="{FF2B5EF4-FFF2-40B4-BE49-F238E27FC236}">
                <a16:creationId xmlns:a16="http://schemas.microsoft.com/office/drawing/2014/main" id="{C042359E-C63F-452A-4643-0FB30AFAB393}"/>
              </a:ext>
            </a:extLst>
          </p:cNvPr>
          <p:cNvSpPr txBox="1">
            <a:spLocks noChangeArrowheads="1"/>
          </p:cNvSpPr>
          <p:nvPr/>
        </p:nvSpPr>
        <p:spPr bwMode="auto">
          <a:xfrm>
            <a:off x="8425960" y="4127855"/>
            <a:ext cx="3421380" cy="351595"/>
          </a:xfrm>
          <a:prstGeom prst="rect">
            <a:avLst/>
          </a:prstGeom>
          <a:solidFill>
            <a:schemeClr val="bg2">
              <a:lumMod val="50000"/>
            </a:schemeClr>
          </a:solidFill>
          <a:ln w="9525">
            <a:solidFill>
              <a:srgbClr val="000000"/>
            </a:solidFill>
            <a:miter lim="800000"/>
            <a:headEnd/>
            <a:tailEnd/>
          </a:ln>
        </p:spPr>
        <p:txBody>
          <a:bodyPr rot="0" vert="horz" wrap="square" lIns="91440" tIns="45720" rIns="91440" bIns="45720" anchor="ctr" anchorCtr="0">
            <a:noAutofit/>
          </a:bodyPr>
          <a:lstStyle/>
          <a:p>
            <a:pPr algn="l"/>
            <a:r>
              <a:rPr lang="en-GB" sz="1200" b="1"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INTENSIVE (Repairing harm)</a:t>
            </a:r>
            <a:endParaRPr lang="en-GB" sz="12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buFont typeface="Arial" panose="020B0604020202020204" pitchFamily="34" charset="0"/>
              <a:buChar char="•"/>
            </a:pPr>
            <a:r>
              <a:rPr lang="en-GB" sz="12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Restorative: Justice,</a:t>
            </a:r>
            <a:r>
              <a:rPr lang="en-GB" sz="1200" dirty="0">
                <a:solidFill>
                  <a:schemeClr val="accent5">
                    <a:lumMod val="20000"/>
                    <a:lumOff val="80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Conferences, &amp; Meetings</a:t>
            </a:r>
          </a:p>
        </p:txBody>
      </p:sp>
      <p:sp>
        <p:nvSpPr>
          <p:cNvPr id="9" name="Text Box 2">
            <a:extLst>
              <a:ext uri="{FF2B5EF4-FFF2-40B4-BE49-F238E27FC236}">
                <a16:creationId xmlns:a16="http://schemas.microsoft.com/office/drawing/2014/main" id="{D3DAAF18-9FC3-2662-0340-2677F4E08868}"/>
              </a:ext>
            </a:extLst>
          </p:cNvPr>
          <p:cNvSpPr txBox="1">
            <a:spLocks noChangeArrowheads="1"/>
          </p:cNvSpPr>
          <p:nvPr/>
        </p:nvSpPr>
        <p:spPr bwMode="auto">
          <a:xfrm>
            <a:off x="8425960" y="4479451"/>
            <a:ext cx="3421380" cy="559766"/>
          </a:xfrm>
          <a:prstGeom prst="rect">
            <a:avLst/>
          </a:prstGeom>
          <a:solidFill>
            <a:schemeClr val="accent2">
              <a:lumMod val="60000"/>
              <a:lumOff val="40000"/>
            </a:schemeClr>
          </a:solidFill>
          <a:ln w="9525">
            <a:solidFill>
              <a:srgbClr val="000000"/>
            </a:solidFill>
            <a:miter lim="800000"/>
            <a:headEnd/>
            <a:tailEnd/>
          </a:ln>
        </p:spPr>
        <p:txBody>
          <a:bodyPr rot="0" vert="horz" wrap="square" lIns="91440" tIns="45720" rIns="91440" bIns="45720" anchor="ctr" anchorCtr="0">
            <a:noAutofit/>
          </a:bodyPr>
          <a:lstStyle/>
          <a:p>
            <a:pPr algn="l"/>
            <a:r>
              <a:rPr lang="en-GB" sz="1400" b="1"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TARGETED</a:t>
            </a:r>
            <a:r>
              <a:rPr lang="en-GB" sz="1200" b="1"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 (Managing difficulties and disruption)</a:t>
            </a:r>
            <a:endParaRPr lang="en-GB" sz="12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buFont typeface="Arial" panose="020B0604020202020204" pitchFamily="34" charset="0"/>
              <a:buChar char="•"/>
            </a:pPr>
            <a:r>
              <a:rPr lang="en-GB" sz="12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Restorative conversations: informal and formal</a:t>
            </a:r>
          </a:p>
          <a:p>
            <a:pPr marL="171450" indent="-171450" algn="l">
              <a:buFont typeface="Arial" panose="020B0604020202020204" pitchFamily="34" charset="0"/>
              <a:buChar char="•"/>
            </a:pPr>
            <a:r>
              <a:rPr lang="en-GB" sz="12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Problem-solving circles</a:t>
            </a:r>
          </a:p>
        </p:txBody>
      </p:sp>
      <p:sp>
        <p:nvSpPr>
          <p:cNvPr id="10" name="Text Box 2">
            <a:extLst>
              <a:ext uri="{FF2B5EF4-FFF2-40B4-BE49-F238E27FC236}">
                <a16:creationId xmlns:a16="http://schemas.microsoft.com/office/drawing/2014/main" id="{E61569B9-5B3E-A55F-2D8B-5D854969F00C}"/>
              </a:ext>
            </a:extLst>
          </p:cNvPr>
          <p:cNvSpPr txBox="1">
            <a:spLocks noChangeArrowheads="1"/>
          </p:cNvSpPr>
          <p:nvPr/>
        </p:nvSpPr>
        <p:spPr bwMode="auto">
          <a:xfrm>
            <a:off x="8425960" y="5039217"/>
            <a:ext cx="3421380" cy="1051560"/>
          </a:xfrm>
          <a:prstGeom prst="rect">
            <a:avLst/>
          </a:prstGeom>
          <a:solidFill>
            <a:schemeClr val="accent5">
              <a:lumMod val="75000"/>
            </a:schemeClr>
          </a:solidFill>
          <a:ln w="9525">
            <a:solidFill>
              <a:srgbClr val="000000"/>
            </a:solidFill>
            <a:miter lim="800000"/>
            <a:headEnd/>
            <a:tailEnd/>
          </a:ln>
        </p:spPr>
        <p:txBody>
          <a:bodyPr rot="0" vert="horz" wrap="square" lIns="91440" tIns="45720" rIns="91440" bIns="45720" anchor="ctr" anchorCtr="0">
            <a:noAutofit/>
          </a:bodyPr>
          <a:lstStyle/>
          <a:p>
            <a:pPr algn="l"/>
            <a:r>
              <a:rPr lang="en-GB" sz="1600" b="1"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UNIVERSAL </a:t>
            </a:r>
          </a:p>
          <a:p>
            <a:pPr algn="l"/>
            <a:r>
              <a:rPr lang="en-GB" sz="1200" b="1"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(Developing social and emotional capacity)</a:t>
            </a:r>
            <a:endParaRPr lang="en-GB" sz="12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buFont typeface="Arial" panose="020B0604020202020204" pitchFamily="34" charset="0"/>
              <a:buChar char="•"/>
            </a:pPr>
            <a:r>
              <a:rPr lang="en-GB" sz="12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At Home</a:t>
            </a:r>
          </a:p>
          <a:p>
            <a:pPr marL="171450" indent="-171450" algn="l">
              <a:buFont typeface="Arial" panose="020B0604020202020204" pitchFamily="34" charset="0"/>
              <a:buChar char="•"/>
            </a:pPr>
            <a:r>
              <a:rPr lang="en-GB" sz="12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In Classrooms and Educational Settings</a:t>
            </a:r>
          </a:p>
          <a:p>
            <a:pPr marL="171450" indent="-171450" algn="l">
              <a:buFont typeface="Arial" panose="020B0604020202020204" pitchFamily="34" charset="0"/>
              <a:buChar char="•"/>
            </a:pPr>
            <a:r>
              <a:rPr lang="en-GB" sz="12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In Community Settings</a:t>
            </a:r>
          </a:p>
        </p:txBody>
      </p:sp>
      <p:sp>
        <p:nvSpPr>
          <p:cNvPr id="13" name="Arrow: Left 12" descr="arrow pointing right">
            <a:extLst>
              <a:ext uri="{FF2B5EF4-FFF2-40B4-BE49-F238E27FC236}">
                <a16:creationId xmlns:a16="http://schemas.microsoft.com/office/drawing/2014/main" id="{FE222458-4D8B-74ED-4175-ABB51E018646}"/>
              </a:ext>
            </a:extLst>
          </p:cNvPr>
          <p:cNvSpPr/>
          <p:nvPr/>
        </p:nvSpPr>
        <p:spPr>
          <a:xfrm>
            <a:off x="7542382" y="5365592"/>
            <a:ext cx="883577" cy="426949"/>
          </a:xfrm>
          <a:prstGeom prst="lef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B67D40E-4AA3-E619-6CC6-F342C6258C40}"/>
              </a:ext>
            </a:extLst>
          </p:cNvPr>
          <p:cNvSpPr/>
          <p:nvPr/>
        </p:nvSpPr>
        <p:spPr>
          <a:xfrm>
            <a:off x="1768722" y="4696400"/>
            <a:ext cx="5569745" cy="1401866"/>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lvl="0" indent="-171450" algn="l">
              <a:lnSpc>
                <a:spcPct val="120000"/>
              </a:lnSpc>
              <a:buFont typeface="Arial" panose="020B0604020202020204" pitchFamily="34" charset="0"/>
              <a:buChar char="•"/>
            </a:pPr>
            <a:r>
              <a:rPr lang="en-US" sz="1400" dirty="0">
                <a:latin typeface="Segoe UI"/>
                <a:cs typeface="Segoe UI"/>
              </a:rPr>
              <a:t>Restorative pedagogy: Social skills learning</a:t>
            </a:r>
            <a:endParaRPr lang="en-US"/>
          </a:p>
          <a:p>
            <a:pPr marL="171450" lvl="0" indent="-171450" algn="l">
              <a:lnSpc>
                <a:spcPct val="120000"/>
              </a:lnSpc>
              <a:buFont typeface="Arial" panose="020B0604020202020204" pitchFamily="34" charset="0"/>
              <a:buChar char="•"/>
            </a:pPr>
            <a:r>
              <a:rPr lang="en-US" sz="1400" dirty="0">
                <a:latin typeface="Segoe UI"/>
                <a:cs typeface="Segoe UI"/>
              </a:rPr>
              <a:t>Building social confidence and a sense of social responsibility</a:t>
            </a:r>
          </a:p>
          <a:p>
            <a:pPr marL="171450" lvl="0" indent="-171450" algn="l">
              <a:lnSpc>
                <a:spcPct val="120000"/>
              </a:lnSpc>
              <a:buFont typeface="Arial" panose="020B0604020202020204" pitchFamily="34" charset="0"/>
              <a:buChar char="•"/>
            </a:pPr>
            <a:r>
              <a:rPr lang="en-US" sz="1400" dirty="0">
                <a:latin typeface="Segoe UI"/>
                <a:cs typeface="Segoe UI"/>
              </a:rPr>
              <a:t>Identifying and addressing what everyone needs</a:t>
            </a:r>
          </a:p>
          <a:p>
            <a:pPr marL="171450" lvl="0" indent="-171450" algn="l">
              <a:lnSpc>
                <a:spcPct val="120000"/>
              </a:lnSpc>
              <a:buFont typeface="Arial" panose="020B0604020202020204" pitchFamily="34" charset="0"/>
              <a:buChar char="•"/>
            </a:pPr>
            <a:r>
              <a:rPr lang="en-GB" sz="1400" b="1" dirty="0">
                <a:latin typeface="Segoe UI"/>
                <a:cs typeface="Segoe UI"/>
              </a:rPr>
              <a:t>Restorative values, thinking, and language evident in practice</a:t>
            </a:r>
          </a:p>
          <a:p>
            <a:pPr marL="171450" lvl="0" indent="-171450" algn="l">
              <a:lnSpc>
                <a:spcPct val="120000"/>
              </a:lnSpc>
              <a:buFont typeface="Arial" panose="020B0604020202020204" pitchFamily="34" charset="0"/>
              <a:buChar char="•"/>
            </a:pPr>
            <a:r>
              <a:rPr lang="en-US" sz="1400" dirty="0">
                <a:latin typeface="Segoe UI"/>
                <a:cs typeface="Segoe UI"/>
              </a:rPr>
              <a:t>Focus on</a:t>
            </a:r>
            <a:r>
              <a:rPr lang="en-US" sz="1400" b="1" dirty="0">
                <a:latin typeface="Segoe UI"/>
                <a:cs typeface="Segoe UI"/>
              </a:rPr>
              <a:t> relationships </a:t>
            </a:r>
            <a:r>
              <a:rPr lang="en-US" sz="1400" dirty="0">
                <a:latin typeface="Segoe UI"/>
                <a:cs typeface="Segoe UI"/>
              </a:rPr>
              <a:t>and social/community cohesion</a:t>
            </a:r>
          </a:p>
        </p:txBody>
      </p:sp>
      <p:pic>
        <p:nvPicPr>
          <p:cNvPr id="6" name="Picture 5" descr="This is the Education Scotland, Inclusion, Wellbeing and Equalities logo. It is  blue green and yellow.">
            <a:extLst>
              <a:ext uri="{FF2B5EF4-FFF2-40B4-BE49-F238E27FC236}">
                <a16:creationId xmlns:a16="http://schemas.microsoft.com/office/drawing/2014/main" id="{66FEB27A-B82A-1B8C-A66F-9A88D076ED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94568" y="107461"/>
            <a:ext cx="1170432" cy="589252"/>
          </a:xfrm>
          <a:prstGeom prst="rect">
            <a:avLst/>
          </a:prstGeom>
        </p:spPr>
      </p:pic>
    </p:spTree>
    <p:extLst>
      <p:ext uri="{BB962C8B-B14F-4D97-AF65-F5344CB8AC3E}">
        <p14:creationId xmlns:p14="http://schemas.microsoft.com/office/powerpoint/2010/main" val="2212211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59C6-B105-5D77-B76C-A091377ADAE0}"/>
              </a:ext>
            </a:extLst>
          </p:cNvPr>
          <p:cNvSpPr>
            <a:spLocks noGrp="1"/>
          </p:cNvSpPr>
          <p:nvPr>
            <p:ph type="title"/>
          </p:nvPr>
        </p:nvSpPr>
        <p:spPr>
          <a:xfrm>
            <a:off x="509155" y="152675"/>
            <a:ext cx="10836972" cy="711200"/>
          </a:xfrm>
        </p:spPr>
        <p:txBody>
          <a:bodyPr/>
          <a:lstStyle/>
          <a:p>
            <a:r>
              <a:rPr lang="en-GB" dirty="0"/>
              <a:t>Solution-Oriented Approaches:</a:t>
            </a:r>
          </a:p>
        </p:txBody>
      </p:sp>
      <p:sp>
        <p:nvSpPr>
          <p:cNvPr id="3" name="Content Placeholder 2">
            <a:extLst>
              <a:ext uri="{FF2B5EF4-FFF2-40B4-BE49-F238E27FC236}">
                <a16:creationId xmlns:a16="http://schemas.microsoft.com/office/drawing/2014/main" id="{0F5CC2A1-CA04-01D3-6943-DE08E94F606B}"/>
              </a:ext>
            </a:extLst>
          </p:cNvPr>
          <p:cNvSpPr>
            <a:spLocks noGrp="1"/>
          </p:cNvSpPr>
          <p:nvPr>
            <p:ph idx="1"/>
          </p:nvPr>
        </p:nvSpPr>
        <p:spPr>
          <a:xfrm>
            <a:off x="240845" y="1454156"/>
            <a:ext cx="7761542" cy="4236803"/>
          </a:xfrm>
        </p:spPr>
        <p:txBody>
          <a:bodyPr/>
          <a:lstStyle/>
          <a:p>
            <a:pPr marL="342900" indent="-342900">
              <a:lnSpc>
                <a:spcPct val="150000"/>
              </a:lnSpc>
              <a:buFont typeface="Arial" panose="020B0604020202020204" pitchFamily="34" charset="0"/>
              <a:buChar char="•"/>
            </a:pPr>
            <a:r>
              <a:rPr lang="en-GB" b="0" i="0" dirty="0">
                <a:solidFill>
                  <a:srgbClr val="0A0A0A"/>
                </a:solidFill>
                <a:effectLst/>
                <a:latin typeface="Segoe UI" panose="020B0502040204020203" pitchFamily="34" charset="0"/>
                <a:cs typeface="Segoe UI" panose="020B0502040204020203" pitchFamily="34" charset="0"/>
              </a:rPr>
              <a:t>develop goals and solutions rather than just exploring problems </a:t>
            </a:r>
            <a:endParaRPr lang="en-US"/>
          </a:p>
          <a:p>
            <a:pPr marL="342900" indent="-342900">
              <a:lnSpc>
                <a:spcPct val="150000"/>
              </a:lnSpc>
              <a:buFont typeface="Arial" panose="020B0604020202020204" pitchFamily="34" charset="0"/>
              <a:buChar char="•"/>
            </a:pPr>
            <a:r>
              <a:rPr lang="en-GB" b="0" i="0" dirty="0">
                <a:solidFill>
                  <a:srgbClr val="0A0A0A"/>
                </a:solidFill>
                <a:effectLst/>
                <a:latin typeface="Segoe UI" panose="020B0502040204020203" pitchFamily="34" charset="0"/>
                <a:cs typeface="Segoe UI" panose="020B0502040204020203" pitchFamily="34" charset="0"/>
              </a:rPr>
              <a:t>focus on the present and the future, rather than the past </a:t>
            </a:r>
          </a:p>
          <a:p>
            <a:pPr marL="342900" indent="-342900">
              <a:lnSpc>
                <a:spcPct val="150000"/>
              </a:lnSpc>
              <a:buFont typeface="Arial" panose="020B0604020202020204" pitchFamily="34" charset="0"/>
              <a:buChar char="•"/>
            </a:pPr>
            <a:r>
              <a:rPr lang="en-GB" b="0" i="0" dirty="0">
                <a:solidFill>
                  <a:srgbClr val="0A0A0A"/>
                </a:solidFill>
                <a:effectLst/>
                <a:latin typeface="Segoe UI" panose="020B0502040204020203" pitchFamily="34" charset="0"/>
                <a:cs typeface="Segoe UI" panose="020B0502040204020203" pitchFamily="34" charset="0"/>
              </a:rPr>
              <a:t>strength-based rather than deficit-based </a:t>
            </a:r>
            <a:r>
              <a:rPr lang="en-GB" dirty="0">
                <a:solidFill>
                  <a:schemeClr val="tx1"/>
                </a:solidFill>
                <a:latin typeface="Segoe UI" panose="020B0502040204020203" pitchFamily="34" charset="0"/>
                <a:cs typeface="Segoe UI" panose="020B0502040204020203" pitchFamily="34" charset="0"/>
              </a:rPr>
              <a:t>to identify the skills, strengths and resources and find their own solutions</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build capacity for effective problem solving and reflective practice</a:t>
            </a:r>
          </a:p>
          <a:p>
            <a:pPr marL="342900" indent="-342900">
              <a:lnSpc>
                <a:spcPct val="150000"/>
              </a:lnSpc>
              <a:buFont typeface="Arial" panose="020B0604020202020204" pitchFamily="34" charset="0"/>
              <a:buChar char="•"/>
            </a:pPr>
            <a:r>
              <a:rPr lang="en-GB" dirty="0">
                <a:solidFill>
                  <a:srgbClr val="0A0A0A"/>
                </a:solidFill>
                <a:latin typeface="Segoe UI" panose="020B0502040204020203" pitchFamily="34" charset="0"/>
                <a:cs typeface="Segoe UI" panose="020B0502040204020203" pitchFamily="34" charset="0"/>
              </a:rPr>
              <a:t>contribute to </a:t>
            </a:r>
            <a:r>
              <a:rPr lang="en-GB" b="0" i="0" dirty="0">
                <a:solidFill>
                  <a:srgbClr val="0A0A0A"/>
                </a:solidFill>
                <a:effectLst/>
                <a:latin typeface="Segoe UI" panose="020B0502040204020203" pitchFamily="34" charset="0"/>
                <a:cs typeface="Segoe UI" panose="020B0502040204020203" pitchFamily="34" charset="0"/>
              </a:rPr>
              <a:t>positive relationships, understanding and connections, and recognising what influences behaviour</a:t>
            </a:r>
          </a:p>
          <a:p>
            <a:pPr marL="342900" indent="-342900">
              <a:lnSpc>
                <a:spcPct val="200000"/>
              </a:lnSpc>
              <a:buFont typeface="Arial" panose="020B0604020202020204" pitchFamily="34" charset="0"/>
              <a:buChar char="•"/>
            </a:pPr>
            <a:endParaRPr lang="en-GB" dirty="0">
              <a:solidFill>
                <a:schemeClr val="tx1"/>
              </a:solidFill>
              <a:latin typeface="Segoe UI" panose="020B0502040204020203" pitchFamily="34" charset="0"/>
              <a:cs typeface="Segoe UI" panose="020B0502040204020203" pitchFamily="34" charset="0"/>
            </a:endParaRPr>
          </a:p>
        </p:txBody>
      </p:sp>
      <p:pic>
        <p:nvPicPr>
          <p:cNvPr id="6" name="Picture 5" descr="Jigsaw illustrating the key elements of the approach">
            <a:extLst>
              <a:ext uri="{FF2B5EF4-FFF2-40B4-BE49-F238E27FC236}">
                <a16:creationId xmlns:a16="http://schemas.microsoft.com/office/drawing/2014/main" id="{6F2F6B49-99FD-28ED-4C52-444588FD30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0195" y="1203158"/>
            <a:ext cx="4591364" cy="4244687"/>
          </a:xfrm>
          <a:prstGeom prst="rect">
            <a:avLst/>
          </a:prstGeom>
        </p:spPr>
      </p:pic>
      <p:sp>
        <p:nvSpPr>
          <p:cNvPr id="8" name="TextBox 7">
            <a:extLst>
              <a:ext uri="{FF2B5EF4-FFF2-40B4-BE49-F238E27FC236}">
                <a16:creationId xmlns:a16="http://schemas.microsoft.com/office/drawing/2014/main" id="{FD469D6B-6FE4-FBD5-4B1E-083A6B52030E}"/>
              </a:ext>
            </a:extLst>
          </p:cNvPr>
          <p:cNvSpPr txBox="1"/>
          <p:nvPr/>
        </p:nvSpPr>
        <p:spPr>
          <a:xfrm>
            <a:off x="7921607" y="5555324"/>
            <a:ext cx="4048720" cy="276999"/>
          </a:xfrm>
          <a:prstGeom prst="rect">
            <a:avLst/>
          </a:prstGeom>
          <a:noFill/>
        </p:spPr>
        <p:txBody>
          <a:bodyPr wrap="square">
            <a:spAutoFit/>
          </a:bodyPr>
          <a:lstStyle/>
          <a:p>
            <a:r>
              <a:rPr lang="en-GB" sz="1200" i="0" dirty="0">
                <a:solidFill>
                  <a:srgbClr val="121212"/>
                </a:solidFill>
                <a:effectLst/>
                <a:latin typeface="Segoe UI" panose="020B0502040204020203" pitchFamily="34" charset="0"/>
                <a:cs typeface="Segoe UI" panose="020B0502040204020203" pitchFamily="34" charset="0"/>
              </a:rPr>
              <a:t>Source: </a:t>
            </a:r>
            <a:r>
              <a:rPr lang="en-GB" sz="1200" i="0" dirty="0">
                <a:solidFill>
                  <a:srgbClr val="121212"/>
                </a:solidFill>
                <a:effectLst/>
                <a:latin typeface="Segoe UI" panose="020B0502040204020203" pitchFamily="34" charset="0"/>
                <a:cs typeface="Segoe UI" panose="020B0502040204020203" pitchFamily="34" charset="0"/>
                <a:hlinkClick r:id="rId4"/>
              </a:rPr>
              <a:t>Solutions Focused Therapy </a:t>
            </a:r>
            <a:r>
              <a:rPr lang="en-GB" sz="1200" i="0" dirty="0" err="1">
                <a:solidFill>
                  <a:srgbClr val="121212"/>
                </a:solidFill>
                <a:effectLst/>
                <a:latin typeface="Segoe UI" panose="020B0502040204020203" pitchFamily="34" charset="0"/>
                <a:cs typeface="Segoe UI" panose="020B0502040204020203" pitchFamily="34" charset="0"/>
                <a:hlinkClick r:id="rId4"/>
              </a:rPr>
              <a:t>Sfbt</a:t>
            </a:r>
            <a:r>
              <a:rPr lang="en-GB" sz="1200" i="0" dirty="0">
                <a:solidFill>
                  <a:srgbClr val="121212"/>
                </a:solidFill>
                <a:effectLst/>
                <a:latin typeface="Segoe UI" panose="020B0502040204020203" pitchFamily="34" charset="0"/>
                <a:cs typeface="Segoe UI" panose="020B0502040204020203" pitchFamily="34" charset="0"/>
                <a:hlinkClick r:id="rId4"/>
              </a:rPr>
              <a:t> Solution Focused</a:t>
            </a:r>
            <a:endParaRPr lang="en-GB" sz="1200" dirty="0">
              <a:latin typeface="Segoe UI" panose="020B0502040204020203" pitchFamily="34" charset="0"/>
              <a:cs typeface="Segoe UI" panose="020B0502040204020203" pitchFamily="34" charset="0"/>
            </a:endParaRPr>
          </a:p>
        </p:txBody>
      </p:sp>
      <p:pic>
        <p:nvPicPr>
          <p:cNvPr id="7" name="Picture 6" descr="This is the Education Scotland, Inclusion, Wellbeing and Equalities logo. It is  blue green and yellow.">
            <a:extLst>
              <a:ext uri="{FF2B5EF4-FFF2-40B4-BE49-F238E27FC236}">
                <a16:creationId xmlns:a16="http://schemas.microsoft.com/office/drawing/2014/main" id="{9CC73FCA-C031-A636-819E-76022FAE1F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23357" y="137"/>
            <a:ext cx="1170432" cy="589252"/>
          </a:xfrm>
          <a:prstGeom prst="rect">
            <a:avLst/>
          </a:prstGeom>
        </p:spPr>
      </p:pic>
    </p:spTree>
    <p:extLst>
      <p:ext uri="{BB962C8B-B14F-4D97-AF65-F5344CB8AC3E}">
        <p14:creationId xmlns:p14="http://schemas.microsoft.com/office/powerpoint/2010/main" val="2686961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59C6-B105-5D77-B76C-A091377ADAE0}"/>
              </a:ext>
            </a:extLst>
          </p:cNvPr>
          <p:cNvSpPr>
            <a:spLocks noGrp="1"/>
          </p:cNvSpPr>
          <p:nvPr>
            <p:ph type="title"/>
          </p:nvPr>
        </p:nvSpPr>
        <p:spPr>
          <a:xfrm>
            <a:off x="667989" y="214890"/>
            <a:ext cx="10836972" cy="711200"/>
          </a:xfrm>
        </p:spPr>
        <p:txBody>
          <a:bodyPr/>
          <a:lstStyle/>
          <a:p>
            <a:r>
              <a:rPr lang="en-GB" dirty="0"/>
              <a:t>Mentor in Violence Prevention (MVP) Programme:</a:t>
            </a:r>
          </a:p>
        </p:txBody>
      </p:sp>
      <p:sp>
        <p:nvSpPr>
          <p:cNvPr id="3" name="Content Placeholder 2">
            <a:extLst>
              <a:ext uri="{FF2B5EF4-FFF2-40B4-BE49-F238E27FC236}">
                <a16:creationId xmlns:a16="http://schemas.microsoft.com/office/drawing/2014/main" id="{0F5CC2A1-CA04-01D3-6943-DE08E94F606B}"/>
              </a:ext>
            </a:extLst>
          </p:cNvPr>
          <p:cNvSpPr>
            <a:spLocks noGrp="1"/>
          </p:cNvSpPr>
          <p:nvPr>
            <p:ph idx="1"/>
          </p:nvPr>
        </p:nvSpPr>
        <p:spPr>
          <a:xfrm>
            <a:off x="687038" y="926090"/>
            <a:ext cx="11033907" cy="5005820"/>
          </a:xfrm>
        </p:spPr>
        <p:txBody>
          <a:bodyPr/>
          <a:lstStyle/>
          <a:p>
            <a:pPr marL="342900" indent="-342900">
              <a:lnSpc>
                <a:spcPct val="150000"/>
              </a:lnSpc>
              <a:buFont typeface="Arial" panose="020B0604020202020204" pitchFamily="34" charset="0"/>
              <a:buChar char="•"/>
            </a:pPr>
            <a:r>
              <a:rPr lang="en-GB" sz="1800" dirty="0">
                <a:solidFill>
                  <a:schemeClr val="tx1"/>
                </a:solidFill>
                <a:latin typeface="Segoe UI" panose="020B0502040204020203" pitchFamily="34" charset="0"/>
                <a:cs typeface="Segoe UI" panose="020B0502040204020203" pitchFamily="34" charset="0"/>
              </a:rPr>
              <a:t>gives young people the opportunity to explore and challenge the attitudes, beliefs and cultural norms that underpin gender-based violence, bullying and other forms of violence </a:t>
            </a:r>
          </a:p>
          <a:p>
            <a:pPr marL="342900" indent="-342900">
              <a:lnSpc>
                <a:spcPct val="150000"/>
              </a:lnSpc>
              <a:buFont typeface="Arial" panose="020B0604020202020204" pitchFamily="34" charset="0"/>
              <a:buChar char="•"/>
            </a:pPr>
            <a:r>
              <a:rPr lang="en-GB" sz="1800" dirty="0">
                <a:solidFill>
                  <a:schemeClr val="tx1"/>
                </a:solidFill>
                <a:latin typeface="Segoe UI" panose="020B0502040204020203" pitchFamily="34" charset="0"/>
                <a:cs typeface="Segoe UI" panose="020B0502040204020203" pitchFamily="34" charset="0"/>
              </a:rPr>
              <a:t>trains Senior pupils to become young leaders who support and mentor younger learners</a:t>
            </a:r>
          </a:p>
          <a:p>
            <a:pPr marL="342900" indent="-342900">
              <a:lnSpc>
                <a:spcPct val="150000"/>
              </a:lnSpc>
              <a:buFont typeface="Arial" panose="020B0604020202020204" pitchFamily="34" charset="0"/>
              <a:buChar char="•"/>
            </a:pPr>
            <a:r>
              <a:rPr lang="en-GB" sz="1800" dirty="0">
                <a:solidFill>
                  <a:schemeClr val="tx1"/>
                </a:solidFill>
                <a:latin typeface="Segoe UI" panose="020B0502040204020203" pitchFamily="34" charset="0"/>
                <a:cs typeface="Segoe UI" panose="020B0502040204020203" pitchFamily="34" charset="0"/>
              </a:rPr>
              <a:t>explores behaviours including bullying, name-calling, sexting, controlling behaviour and harassment </a:t>
            </a:r>
          </a:p>
          <a:p>
            <a:pPr marL="342900" indent="-342900">
              <a:lnSpc>
                <a:spcPct val="150000"/>
              </a:lnSpc>
              <a:buFont typeface="Arial" panose="020B0604020202020204" pitchFamily="34" charset="0"/>
              <a:buChar char="•"/>
            </a:pPr>
            <a:r>
              <a:rPr lang="en-GB" sz="1800" dirty="0">
                <a:solidFill>
                  <a:schemeClr val="tx1"/>
                </a:solidFill>
                <a:latin typeface="Segoe UI" panose="020B0502040204020203" pitchFamily="34" charset="0"/>
                <a:cs typeface="Segoe UI" panose="020B0502040204020203" pitchFamily="34" charset="0"/>
              </a:rPr>
              <a:t>uses the bystander approach to empower both male and female pupils to support and challenge peers and to be active in preventing violence in a safe way</a:t>
            </a:r>
          </a:p>
          <a:p>
            <a:pPr marL="342900" indent="-342900">
              <a:lnSpc>
                <a:spcPct val="150000"/>
              </a:lnSpc>
              <a:buFont typeface="Arial" panose="020B0604020202020204" pitchFamily="34" charset="0"/>
              <a:buChar char="•"/>
            </a:pPr>
            <a:r>
              <a:rPr lang="en-GB" sz="1800" dirty="0">
                <a:solidFill>
                  <a:schemeClr val="tx1"/>
                </a:solidFill>
                <a:latin typeface="Segoe UI" panose="020B0502040204020203" pitchFamily="34" charset="0"/>
                <a:cs typeface="Segoe UI" panose="020B0502040204020203" pitchFamily="34" charset="0"/>
              </a:rPr>
              <a:t>is most effective as a whole school approach helping young people to stay safe and support each other </a:t>
            </a:r>
          </a:p>
          <a:p>
            <a:pPr marL="342900" indent="-342900">
              <a:lnSpc>
                <a:spcPct val="150000"/>
              </a:lnSpc>
              <a:buFont typeface="Arial" panose="020B0604020202020204" pitchFamily="34" charset="0"/>
              <a:buChar char="•"/>
            </a:pPr>
            <a:r>
              <a:rPr lang="en-GB" sz="1800" dirty="0">
                <a:solidFill>
                  <a:schemeClr val="tx1"/>
                </a:solidFill>
                <a:latin typeface="Segoe UI" panose="020B0502040204020203" pitchFamily="34" charset="0"/>
                <a:cs typeface="Segoe UI" panose="020B0502040204020203" pitchFamily="34" charset="0"/>
              </a:rPr>
              <a:t>fits well with Curriculum for Excellence health and wellbeing experiences and outcomes and the national approach to promoting positive relationships and behaviour in educational settings</a:t>
            </a:r>
          </a:p>
          <a:p>
            <a:pPr marL="342900" indent="-342900">
              <a:lnSpc>
                <a:spcPct val="150000"/>
              </a:lnSpc>
              <a:buFont typeface="Arial" panose="020B0604020202020204" pitchFamily="34" charset="0"/>
              <a:buChar char="•"/>
            </a:pPr>
            <a:r>
              <a:rPr lang="en-GB" sz="1800" dirty="0">
                <a:solidFill>
                  <a:schemeClr val="tx1"/>
                </a:solidFill>
                <a:latin typeface="Segoe UI" panose="020B0502040204020203" pitchFamily="34" charset="0"/>
                <a:cs typeface="Segoe UI" panose="020B0502040204020203" pitchFamily="34" charset="0"/>
              </a:rPr>
              <a:t>encourages positive healthy relationships amongst peers</a:t>
            </a:r>
          </a:p>
          <a:p>
            <a:pPr marL="342900" indent="-342900">
              <a:lnSpc>
                <a:spcPct val="150000"/>
              </a:lnSpc>
              <a:buFont typeface="Arial" panose="020B0604020202020204" pitchFamily="34" charset="0"/>
              <a:buChar char="•"/>
            </a:pPr>
            <a:endParaRPr lang="en-GB" sz="1800" dirty="0">
              <a:solidFill>
                <a:schemeClr val="tx1"/>
              </a:solidFill>
              <a:latin typeface="Segoe UI" panose="020B0502040204020203" pitchFamily="34" charset="0"/>
              <a:cs typeface="Segoe UI" panose="020B0502040204020203" pitchFamily="34" charset="0"/>
            </a:endParaRPr>
          </a:p>
        </p:txBody>
      </p:sp>
      <p:pic>
        <p:nvPicPr>
          <p:cNvPr id="6" name="Picture 5" descr="This is the MVP Scotland logo">
            <a:hlinkClick r:id="rId3"/>
            <a:extLst>
              <a:ext uri="{FF2B5EF4-FFF2-40B4-BE49-F238E27FC236}">
                <a16:creationId xmlns:a16="http://schemas.microsoft.com/office/drawing/2014/main" id="{9D0CB636-E3C9-097D-84C2-955E598F09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87722" y="5188355"/>
            <a:ext cx="1917463" cy="870100"/>
          </a:xfrm>
          <a:prstGeom prst="rect">
            <a:avLst/>
          </a:prstGeom>
        </p:spPr>
      </p:pic>
      <p:pic>
        <p:nvPicPr>
          <p:cNvPr id="7" name="Picture 6" descr="This is the Education Scotland, Inclusion, Wellbeing and Equalities logo. It is  blue green and yellow.">
            <a:extLst>
              <a:ext uri="{FF2B5EF4-FFF2-40B4-BE49-F238E27FC236}">
                <a16:creationId xmlns:a16="http://schemas.microsoft.com/office/drawing/2014/main" id="{A95153EB-8006-39E0-84F8-5C0D2EA3EB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12624" y="-21328"/>
            <a:ext cx="1170432" cy="589252"/>
          </a:xfrm>
          <a:prstGeom prst="rect">
            <a:avLst/>
          </a:prstGeom>
        </p:spPr>
      </p:pic>
    </p:spTree>
    <p:extLst>
      <p:ext uri="{BB962C8B-B14F-4D97-AF65-F5344CB8AC3E}">
        <p14:creationId xmlns:p14="http://schemas.microsoft.com/office/powerpoint/2010/main" val="37222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28BD4CCD-D582-C51E-EF49-E8AC8D3E4209}"/>
              </a:ext>
            </a:extLst>
          </p:cNvPr>
          <p:cNvSpPr txBox="1">
            <a:spLocks noGrp="1" noChangeArrowheads="1"/>
          </p:cNvSpPr>
          <p:nvPr>
            <p:ph type="title" idx="4294967295"/>
          </p:nvPr>
        </p:nvSpPr>
        <p:spPr bwMode="auto">
          <a:xfrm>
            <a:off x="184404" y="323290"/>
            <a:ext cx="3567685"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charset="0"/>
                <a:ea typeface="ＭＳ Ｐゴシック" pitchFamily="34" charset="-128"/>
                <a:cs typeface="+mn-cs"/>
              </a:rPr>
              <a:t>Interconnectivity </a:t>
            </a:r>
            <a:endParaRPr kumimoji="0" lang="en-GB" sz="3200" b="1"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the Inclusion, Wellbeing and Equalities Professional Learning Framework set within the national legislative and policy framework. It is a rectangular image split into four sections to represent the professional learning framework themes. These are Rights and Equalities , Relationships, Wellbeing and Care and Inclusion.  There is a central circle with 7 stylised icons representing gender neutral children, young people and adult. One icon represents wheelchair users. Surrounding the four factors are the Wellbeing  Indicators, the Four Capacities and totality of the curriculum to highlight the interconnectivity and interdependence. ">
            <a:extLst>
              <a:ext uri="{FF2B5EF4-FFF2-40B4-BE49-F238E27FC236}">
                <a16:creationId xmlns:a16="http://schemas.microsoft.com/office/drawing/2014/main" id="{FC139E9D-A0EB-175F-86DD-496B90926E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834" y="1138026"/>
            <a:ext cx="6760624" cy="4070428"/>
          </a:xfrm>
          <a:prstGeom prst="rect">
            <a:avLst/>
          </a:prstGeom>
        </p:spPr>
      </p:pic>
      <p:pic>
        <p:nvPicPr>
          <p:cNvPr id="10" name="Picture 9" descr="This image represents Inclusion. Inside a centrally placed heart shape are 3 stylised icons representing 3 gender neutral children and young people. One icon represents wheelchair users.  generated">
            <a:extLst>
              <a:ext uri="{FF2B5EF4-FFF2-40B4-BE49-F238E27FC236}">
                <a16:creationId xmlns:a16="http://schemas.microsoft.com/office/drawing/2014/main" id="{11BB54A0-A9F0-23EC-3B94-FB930D821E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8006" y="3646051"/>
            <a:ext cx="1349409" cy="1130966"/>
          </a:xfrm>
          <a:prstGeom prst="rect">
            <a:avLst/>
          </a:prstGeom>
          <a:ln>
            <a:noFill/>
          </a:ln>
          <a:effectLst>
            <a:outerShdw blurRad="292100" dist="139700" dir="2700000" algn="tl" rotWithShape="0">
              <a:srgbClr val="333333">
                <a:alpha val="65000"/>
              </a:srgbClr>
            </a:outerShdw>
          </a:effectLst>
        </p:spPr>
      </p:pic>
      <p:pic>
        <p:nvPicPr>
          <p:cNvPr id="2" name="Picture 1" descr="This image represents Rights and Equalities.  Inside a centrally placed heart shape are 3 stylised icon representing gender neutral children and young people. One icon represents wheelchair users. The heart is set within the United Nations Rights of the Child logo.">
            <a:extLst>
              <a:ext uri="{FF2B5EF4-FFF2-40B4-BE49-F238E27FC236}">
                <a16:creationId xmlns:a16="http://schemas.microsoft.com/office/drawing/2014/main" id="{0AF9A1DF-33B0-B81B-A6D7-0F456032E9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79762" y="1323747"/>
            <a:ext cx="1167384" cy="978408"/>
          </a:xfrm>
          <a:prstGeom prst="rect">
            <a:avLst/>
          </a:prstGeom>
          <a:ln>
            <a:noFill/>
          </a:ln>
          <a:effectLst>
            <a:outerShdw blurRad="292100" dist="139700" dir="2700000" algn="tl" rotWithShape="0">
              <a:srgbClr val="333333">
                <a:alpha val="65000"/>
              </a:srgbClr>
            </a:outerShdw>
          </a:effectLst>
        </p:spPr>
      </p:pic>
      <p:pic>
        <p:nvPicPr>
          <p:cNvPr id="12" name="Picture 11" descr="This image represents Relationships. A central heart is encircled within 4 stylised icons representing gender neutral children, young people and adults.  confidence">
            <a:extLst>
              <a:ext uri="{FF2B5EF4-FFF2-40B4-BE49-F238E27FC236}">
                <a16:creationId xmlns:a16="http://schemas.microsoft.com/office/drawing/2014/main" id="{A8261908-E3C9-E387-F520-9170EACFE4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84711" y="1448360"/>
            <a:ext cx="1258397" cy="1054688"/>
          </a:xfrm>
          <a:prstGeom prst="rect">
            <a:avLst/>
          </a:prstGeom>
          <a:ln>
            <a:noFill/>
          </a:ln>
          <a:effectLst>
            <a:outerShdw blurRad="292100" dist="139700" dir="2700000" algn="tl" rotWithShape="0">
              <a:srgbClr val="333333">
                <a:alpha val="65000"/>
              </a:srgbClr>
            </a:outerShdw>
          </a:effectLst>
        </p:spPr>
      </p:pic>
      <p:pic>
        <p:nvPicPr>
          <p:cNvPr id="14" name="Picture 13" descr="This image represents Wellbeing and Care. Inside a centrally placed heart shape are 3 stylised icons representing gender neutral children and young people. The supporting the heart are 3 stylised icons representing gender neutral children, young people and adults.">
            <a:extLst>
              <a:ext uri="{FF2B5EF4-FFF2-40B4-BE49-F238E27FC236}">
                <a16:creationId xmlns:a16="http://schemas.microsoft.com/office/drawing/2014/main" id="{EF86A003-7A79-0CBA-2D10-8E08922ED22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84713" y="3735889"/>
            <a:ext cx="1297566" cy="1084128"/>
          </a:xfrm>
          <a:prstGeom prst="rect">
            <a:avLst/>
          </a:prstGeom>
          <a:ln>
            <a:noFill/>
          </a:ln>
          <a:effectLst>
            <a:outerShdw blurRad="292100" dist="139700" dir="2700000" algn="tl" rotWithShape="0">
              <a:srgbClr val="333333">
                <a:alpha val="65000"/>
              </a:srgbClr>
            </a:outerShdw>
          </a:effectLst>
        </p:spPr>
      </p:pic>
      <p:sp>
        <p:nvSpPr>
          <p:cNvPr id="6" name="Rectangle: Rounded Corners 5" descr="This dark grey rectangle outline highlights the focus are for this presentation. It is Inclusion">
            <a:extLst>
              <a:ext uri="{FF2B5EF4-FFF2-40B4-BE49-F238E27FC236}">
                <a16:creationId xmlns:a16="http://schemas.microsoft.com/office/drawing/2014/main" id="{DBA29CEC-7370-76C6-F7DE-FE599AA24CFA}"/>
              </a:ext>
            </a:extLst>
          </p:cNvPr>
          <p:cNvSpPr/>
          <p:nvPr/>
        </p:nvSpPr>
        <p:spPr>
          <a:xfrm>
            <a:off x="7198622" y="612363"/>
            <a:ext cx="3740727" cy="2257805"/>
          </a:xfrm>
          <a:prstGeom prst="round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This is the Education Scotland, Inclusion, Wellbeing and Equalities logo. It is  blue green and yellow. ">
            <a:extLst>
              <a:ext uri="{FF2B5EF4-FFF2-40B4-BE49-F238E27FC236}">
                <a16:creationId xmlns:a16="http://schemas.microsoft.com/office/drawing/2014/main" id="{EE0BEA88-FC79-3620-D4B6-2E34ECFEF1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61764" y="3622110"/>
            <a:ext cx="620038" cy="312157"/>
          </a:xfrm>
          <a:prstGeom prst="rect">
            <a:avLst/>
          </a:prstGeom>
        </p:spPr>
      </p:pic>
      <p:pic>
        <p:nvPicPr>
          <p:cNvPr id="8" name="Picture 7" descr="This is the Education Scotland, Inclusion, Wellbeing and Equalities logo. It is  blue green and yellow.">
            <a:extLst>
              <a:ext uri="{FF2B5EF4-FFF2-40B4-BE49-F238E27FC236}">
                <a16:creationId xmlns:a16="http://schemas.microsoft.com/office/drawing/2014/main" id="{17FA3052-582A-B741-98ED-B53A355CB25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140459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7" y="479219"/>
            <a:ext cx="10991849"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ABB5"/>
                </a:solidFill>
                <a:effectLst/>
                <a:uLnTx/>
                <a:uFillTx/>
                <a:latin typeface="Arial"/>
                <a:ea typeface="ＭＳ Ｐゴシック"/>
                <a:cs typeface="Arial"/>
              </a:rPr>
              <a:t>Reflection</a:t>
            </a:r>
            <a:endParaRPr kumimoji="0" lang="en-GB" sz="3200" b="1" i="0" u="none" strike="noStrike" kern="1200" cap="none" spc="0" normalizeH="0" baseline="0" noProof="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a reflective activity. It is of 2 icons representing people next to a large question mark.   ">
            <a:extLst>
              <a:ext uri="{FF2B5EF4-FFF2-40B4-BE49-F238E27FC236}">
                <a16:creationId xmlns:a16="http://schemas.microsoft.com/office/drawing/2014/main" id="{CEE256A8-AE22-4329-B67D-6B875915442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084" y="1464679"/>
            <a:ext cx="1001214" cy="994682"/>
          </a:xfrm>
          <a:prstGeom prst="rect">
            <a:avLst/>
          </a:prstGeom>
          <a:noFill/>
          <a:ln>
            <a:noFill/>
          </a:ln>
        </p:spPr>
      </p:pic>
      <p:sp>
        <p:nvSpPr>
          <p:cNvPr id="2" name="TextBox 1">
            <a:extLst>
              <a:ext uri="{FF2B5EF4-FFF2-40B4-BE49-F238E27FC236}">
                <a16:creationId xmlns:a16="http://schemas.microsoft.com/office/drawing/2014/main" id="{20B3CDD1-A1DE-D766-9D97-76F31AC9D1D4}"/>
              </a:ext>
            </a:extLst>
          </p:cNvPr>
          <p:cNvSpPr txBox="1"/>
          <p:nvPr/>
        </p:nvSpPr>
        <p:spPr>
          <a:xfrm>
            <a:off x="1734948" y="1466486"/>
            <a:ext cx="10294640" cy="3181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Segoe UI"/>
                <a:cs typeface="Arial"/>
              </a:rPr>
              <a:t>From what you have learned so far, think about:</a:t>
            </a:r>
            <a:endParaRPr lang="en-US" sz="2400">
              <a:latin typeface="Segoe UI"/>
              <a:cs typeface="Segoe UI"/>
            </a:endParaRPr>
          </a:p>
          <a:p>
            <a:endParaRPr lang="en-GB" sz="2400" b="1">
              <a:latin typeface="Segoe UI"/>
              <a:cs typeface="Arial"/>
            </a:endParaRPr>
          </a:p>
          <a:p>
            <a:pPr marL="457200" indent="-457200">
              <a:lnSpc>
                <a:spcPct val="130000"/>
              </a:lnSpc>
              <a:buFont typeface="Arial"/>
              <a:buChar char="•"/>
            </a:pPr>
            <a:r>
              <a:rPr lang="en-GB" sz="2400">
                <a:latin typeface="Segoe UI"/>
                <a:cs typeface="Arial"/>
              </a:rPr>
              <a:t>How has this made you feel?</a:t>
            </a:r>
          </a:p>
          <a:p>
            <a:pPr marL="457200" indent="-457200">
              <a:lnSpc>
                <a:spcPct val="130000"/>
              </a:lnSpc>
              <a:buFont typeface="Arial"/>
              <a:buChar char="•"/>
            </a:pPr>
            <a:r>
              <a:rPr lang="en-GB" sz="2400">
                <a:latin typeface="Segoe UI"/>
                <a:cs typeface="Arial"/>
              </a:rPr>
              <a:t>What has this made you think about?</a:t>
            </a:r>
          </a:p>
          <a:p>
            <a:pPr marL="457200" indent="-457200">
              <a:lnSpc>
                <a:spcPct val="130000"/>
              </a:lnSpc>
              <a:buFont typeface="Arial"/>
              <a:buChar char="•"/>
            </a:pPr>
            <a:r>
              <a:rPr lang="en-GB" sz="2400">
                <a:latin typeface="Segoe UI"/>
                <a:cs typeface="Arial"/>
              </a:rPr>
              <a:t>What one action would you like to take forward?</a:t>
            </a:r>
          </a:p>
          <a:p>
            <a:pPr marL="457200" indent="-457200">
              <a:lnSpc>
                <a:spcPct val="130000"/>
              </a:lnSpc>
              <a:buFont typeface="Arial"/>
              <a:buChar char="•"/>
            </a:pPr>
            <a:r>
              <a:rPr lang="en-GB" sz="2400">
                <a:latin typeface="Segoe UI"/>
                <a:cs typeface="Arial"/>
              </a:rPr>
              <a:t>How can you link what you plan to do with others in your setting?</a:t>
            </a:r>
          </a:p>
          <a:p>
            <a:pPr marL="457200" indent="-457200">
              <a:lnSpc>
                <a:spcPct val="130000"/>
              </a:lnSpc>
              <a:buFont typeface="Arial"/>
              <a:buChar char="•"/>
            </a:pPr>
            <a:r>
              <a:rPr lang="en-GB" sz="2400">
                <a:latin typeface="Segoe UI"/>
                <a:cs typeface="Arial"/>
              </a:rPr>
              <a:t>How you will know that this learning has made a difference?</a:t>
            </a:r>
          </a:p>
        </p:txBody>
      </p:sp>
      <p:pic>
        <p:nvPicPr>
          <p:cNvPr id="5" name="Picture 4" descr="This is the Education Scotland, Inclusion, Wellbeing and Equalities logo. It is  blue green and yellow.">
            <a:extLst>
              <a:ext uri="{FF2B5EF4-FFF2-40B4-BE49-F238E27FC236}">
                <a16:creationId xmlns:a16="http://schemas.microsoft.com/office/drawing/2014/main" id="{3A7CCA62-E2A9-37EE-CECE-6E56A3A33E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23357" y="137"/>
            <a:ext cx="1170432" cy="589252"/>
          </a:xfrm>
          <a:prstGeom prst="rect">
            <a:avLst/>
          </a:prstGeom>
        </p:spPr>
      </p:pic>
    </p:spTree>
    <p:extLst>
      <p:ext uri="{BB962C8B-B14F-4D97-AF65-F5344CB8AC3E}">
        <p14:creationId xmlns:p14="http://schemas.microsoft.com/office/powerpoint/2010/main" val="820683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AB54-902D-4F68-8CD3-5CF32D882D4C}"/>
              </a:ext>
            </a:extLst>
          </p:cNvPr>
          <p:cNvSpPr>
            <a:spLocks noGrp="1"/>
          </p:cNvSpPr>
          <p:nvPr>
            <p:ph type="title"/>
          </p:nvPr>
        </p:nvSpPr>
        <p:spPr>
          <a:xfrm>
            <a:off x="383607" y="73750"/>
            <a:ext cx="8340615" cy="711200"/>
          </a:xfrm>
        </p:spPr>
        <p:txBody>
          <a:bodyPr/>
          <a:lstStyle/>
          <a:p>
            <a:r>
              <a:rPr lang="en-GB" i="0" dirty="0">
                <a:effectLst/>
                <a:latin typeface="+mn-lt"/>
              </a:rPr>
              <a:t>Resources and Information to help</a:t>
            </a:r>
            <a:endParaRPr lang="en-GB" dirty="0">
              <a:latin typeface="+mn-lt"/>
            </a:endParaRPr>
          </a:p>
        </p:txBody>
      </p:sp>
      <p:pic>
        <p:nvPicPr>
          <p:cNvPr id="5" name="Picture 4" descr="Screen shot of the information leaflet">
            <a:extLst>
              <a:ext uri="{FF2B5EF4-FFF2-40B4-BE49-F238E27FC236}">
                <a16:creationId xmlns:a16="http://schemas.microsoft.com/office/drawing/2014/main" id="{14BE8906-9987-02EC-C09D-647BBCCA13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940" y="784950"/>
            <a:ext cx="11466076" cy="5348722"/>
          </a:xfrm>
          <a:prstGeom prst="rect">
            <a:avLst/>
          </a:prstGeom>
          <a:ln>
            <a:solidFill>
              <a:schemeClr val="tx1"/>
            </a:solidFill>
          </a:ln>
        </p:spPr>
      </p:pic>
      <p:pic>
        <p:nvPicPr>
          <p:cNvPr id="6" name="Picture 5" descr="This is the Education Scotland, Inclusion, Wellbeing and Equalities logo. It is  blue green and yellow.">
            <a:extLst>
              <a:ext uri="{FF2B5EF4-FFF2-40B4-BE49-F238E27FC236}">
                <a16:creationId xmlns:a16="http://schemas.microsoft.com/office/drawing/2014/main" id="{1BDB863D-C0F7-3951-E8D4-7F863C4F7F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23357" y="137"/>
            <a:ext cx="1170432" cy="589252"/>
          </a:xfrm>
          <a:prstGeom prst="rect">
            <a:avLst/>
          </a:prstGeom>
        </p:spPr>
      </p:pic>
    </p:spTree>
    <p:extLst>
      <p:ext uri="{BB962C8B-B14F-4D97-AF65-F5344CB8AC3E}">
        <p14:creationId xmlns:p14="http://schemas.microsoft.com/office/powerpoint/2010/main" val="3120566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67C57E-D395-3B2B-7565-705BC2E28806}"/>
              </a:ext>
            </a:extLst>
          </p:cNvPr>
          <p:cNvSpPr>
            <a:spLocks noGrp="1"/>
          </p:cNvSpPr>
          <p:nvPr>
            <p:ph type="title"/>
          </p:nvPr>
        </p:nvSpPr>
        <p:spPr>
          <a:xfrm>
            <a:off x="641699" y="291644"/>
            <a:ext cx="10836972" cy="711200"/>
          </a:xfrm>
        </p:spPr>
        <p:txBody>
          <a:bodyPr/>
          <a:lstStyle/>
          <a:p>
            <a:r>
              <a:rPr lang="en-GB" dirty="0"/>
              <a:t>We value your feedback </a:t>
            </a:r>
          </a:p>
        </p:txBody>
      </p:sp>
      <p:sp>
        <p:nvSpPr>
          <p:cNvPr id="2" name="TextBox 1">
            <a:extLst>
              <a:ext uri="{FF2B5EF4-FFF2-40B4-BE49-F238E27FC236}">
                <a16:creationId xmlns:a16="http://schemas.microsoft.com/office/drawing/2014/main" id="{20B3CDD1-A1DE-D766-9D97-76F31AC9D1D4}"/>
              </a:ext>
            </a:extLst>
          </p:cNvPr>
          <p:cNvSpPr txBox="1"/>
          <p:nvPr/>
        </p:nvSpPr>
        <p:spPr>
          <a:xfrm>
            <a:off x="1778258" y="1029972"/>
            <a:ext cx="6695182"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From now until March 2024 we will be taking feedback on these resources so that we can make changes in advance of a formal launch of the Professional Learning Framework in June 2024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Segoe UI"/>
                <a:ea typeface="+mn-ea"/>
                <a:cs typeface="Arial"/>
              </a:rPr>
              <a:t>Your feedback could help us improve this resource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Please complete this short form, using the link or QR code, to let us know what you thought of it and any suggestions you have on how it could be improved </a:t>
            </a:r>
            <a:endParaRPr kumimoji="0" lang="en-US" sz="2200" b="0"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Segoe UI"/>
              <a:ea typeface="+mn-ea"/>
              <a:cs typeface="Arial"/>
            </a:endParaRPr>
          </a:p>
        </p:txBody>
      </p:sp>
      <p:sp>
        <p:nvSpPr>
          <p:cNvPr id="7" name="TextBox 6">
            <a:extLst>
              <a:ext uri="{FF2B5EF4-FFF2-40B4-BE49-F238E27FC236}">
                <a16:creationId xmlns:a16="http://schemas.microsoft.com/office/drawing/2014/main" id="{689B5DA9-7EB1-6512-7768-8CC6D2B5FF9E}"/>
              </a:ext>
            </a:extLst>
          </p:cNvPr>
          <p:cNvSpPr txBox="1"/>
          <p:nvPr/>
        </p:nvSpPr>
        <p:spPr>
          <a:xfrm>
            <a:off x="2097024" y="5567045"/>
            <a:ext cx="624230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strike="noStrike" kern="1200" cap="none" spc="0" normalizeH="0" noProof="0" dirty="0">
                <a:ln>
                  <a:noFill/>
                </a:ln>
                <a:effectLst/>
                <a:uLnTx/>
                <a:uFillTx/>
                <a:latin typeface="Segoe UI" panose="020B0502040204020203" pitchFamily="34" charset="0"/>
                <a:ea typeface="Calibri" panose="020F0502020204030204" pitchFamily="34" charset="0"/>
                <a:cs typeface="Segoe UI" panose="020B0502040204020203" pitchFamily="34" charset="0"/>
              </a:rPr>
              <a:t>LINK</a:t>
            </a:r>
            <a:r>
              <a:rPr kumimoji="0" lang="en-GB" sz="2400" b="0" i="0" strike="noStrike" kern="1200" cap="none" spc="0" normalizeH="0" noProof="0" dirty="0">
                <a:ln>
                  <a:noFill/>
                </a:ln>
                <a:effectLst/>
                <a:uLnTx/>
                <a:uFillTx/>
                <a:latin typeface="Segoe UI" panose="020B0502040204020203" pitchFamily="34" charset="0"/>
                <a:ea typeface="Calibri" panose="020F0502020204030204" pitchFamily="34" charset="0"/>
                <a:cs typeface="Segoe UI" panose="020B0502040204020203" pitchFamily="34" charset="0"/>
              </a:rPr>
              <a:t>: </a:t>
            </a:r>
            <a:r>
              <a:rPr kumimoji="0" lang="en-GB" sz="2400" b="0" i="0" u="sng" strike="noStrike" kern="1200" cap="none" spc="0" normalizeH="0" baseline="0" noProof="0" dirty="0">
                <a:ln>
                  <a:noFill/>
                </a:ln>
                <a:solidFill>
                  <a:srgbClr val="00C8A5"/>
                </a:solidFill>
                <a:effectLst/>
                <a:uLnTx/>
                <a:uFillTx/>
                <a:latin typeface="Segoe UI" panose="020B0502040204020203" pitchFamily="34" charset="0"/>
                <a:ea typeface="Calibri" panose="020F0502020204030204"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https://forms.office.com/e/b5PCpJJJ3P</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Segoe UI" panose="020B0502040204020203" pitchFamily="34" charset="0"/>
            </a:endParaRPr>
          </a:p>
        </p:txBody>
      </p:sp>
      <p:pic>
        <p:nvPicPr>
          <p:cNvPr id="12" name="Picture 11" descr="This is an image of a pencil and forms with the text Feedback Form at the bottom. ">
            <a:extLst>
              <a:ext uri="{FF2B5EF4-FFF2-40B4-BE49-F238E27FC236}">
                <a16:creationId xmlns:a16="http://schemas.microsoft.com/office/drawing/2014/main" id="{0EA6FC52-B4E5-86A6-CB22-60CCD004DB9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6956" y="1122116"/>
            <a:ext cx="1052755" cy="1182506"/>
          </a:xfrm>
          <a:prstGeom prst="rect">
            <a:avLst/>
          </a:prstGeom>
          <a:ln w="50800">
            <a:noFill/>
          </a:ln>
        </p:spPr>
      </p:pic>
      <p:pic>
        <p:nvPicPr>
          <p:cNvPr id="5" name="Picture 4" descr="This image is a QR code to access an evaluation form">
            <a:extLst>
              <a:ext uri="{FF2B5EF4-FFF2-40B4-BE49-F238E27FC236}">
                <a16:creationId xmlns:a16="http://schemas.microsoft.com/office/drawing/2014/main" id="{BC7184C6-B54B-A525-1269-6274803082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58693" y="1558835"/>
            <a:ext cx="3146351" cy="3167051"/>
          </a:xfrm>
          <a:prstGeom prst="rect">
            <a:avLst/>
          </a:prstGeom>
        </p:spPr>
      </p:pic>
      <p:pic>
        <p:nvPicPr>
          <p:cNvPr id="8" name="Picture 7" descr="This is the Education Scotland, Inclusion, Wellbeing and Equalities logo. It is  blue green and yellow.">
            <a:extLst>
              <a:ext uri="{FF2B5EF4-FFF2-40B4-BE49-F238E27FC236}">
                <a16:creationId xmlns:a16="http://schemas.microsoft.com/office/drawing/2014/main" id="{7A959185-B376-7768-75EC-14CB8E79FC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2584168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r>
              <a:rPr lang="en-US" sz="1400" b="1" dirty="0"/>
              <a:t>Education Scotland</a:t>
            </a:r>
          </a:p>
          <a:p>
            <a:r>
              <a:rPr lang="en-US" sz="1400" dirty="0" err="1"/>
              <a:t>Denholm</a:t>
            </a:r>
            <a:r>
              <a:rPr lang="en-US" sz="1400" dirty="0"/>
              <a:t> House</a:t>
            </a:r>
            <a:endParaRPr lang="en-GB" sz="1400" dirty="0"/>
          </a:p>
          <a:p>
            <a:r>
              <a:rPr lang="en-US" sz="1400" dirty="0" err="1"/>
              <a:t>Almondvale</a:t>
            </a:r>
            <a:r>
              <a:rPr lang="en-US" sz="1400" dirty="0"/>
              <a:t> 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descr="This is the Education Scotland logo. It is blue green and yellow."/>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6913" y="398639"/>
            <a:ext cx="2604792" cy="1131025"/>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2" name="Title 1">
            <a:extLst>
              <a:ext uri="{FF2B5EF4-FFF2-40B4-BE49-F238E27FC236}">
                <a16:creationId xmlns:a16="http://schemas.microsoft.com/office/drawing/2014/main" id="{F85E4C37-5DB2-CDCE-E7F6-4240E149CE9D}"/>
              </a:ext>
              <a:ext uri="{C183D7F6-B498-43B3-948B-1728B52AA6E4}">
                <adec:decorative xmlns:adec="http://schemas.microsoft.com/office/drawing/2017/decorative" val="1"/>
              </a:ext>
            </a:extLst>
          </p:cNvPr>
          <p:cNvSpPr txBox="1">
            <a:spLocks noGrp="1"/>
          </p:cNvSpPr>
          <p:nvPr>
            <p:ph type="title" idx="4294967295"/>
          </p:nvPr>
        </p:nvSpPr>
        <p:spPr>
          <a:xfrm>
            <a:off x="6611048" y="5972962"/>
            <a:ext cx="558095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mn-cs"/>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mn-cs"/>
              </a:rPr>
              <a:t>Do luchd-ionnsachaidh na h-Alba, le luchd-foghlaim Alba </a:t>
            </a:r>
          </a:p>
        </p:txBody>
      </p:sp>
    </p:spTree>
    <p:extLst>
      <p:ext uri="{BB962C8B-B14F-4D97-AF65-F5344CB8AC3E}">
        <p14:creationId xmlns:p14="http://schemas.microsoft.com/office/powerpoint/2010/main" val="41110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42199" y="560472"/>
            <a:ext cx="5531707"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C4C4"/>
                </a:solidFill>
                <a:effectLst/>
                <a:uLnTx/>
                <a:uFillTx/>
                <a:latin typeface="Segoe UI"/>
                <a:ea typeface="+mn-ea"/>
                <a:cs typeface="Segoe UI"/>
              </a:rPr>
              <a:t>How to use this resource</a:t>
            </a:r>
            <a:endParaRPr kumimoji="0" lang="en-GB" sz="3600" b="1" i="0" u="none" strike="noStrike" kern="1200" cap="none" spc="0" normalizeH="0" baseline="0" noProof="0" dirty="0">
              <a:ln>
                <a:noFill/>
              </a:ln>
              <a:solidFill>
                <a:srgbClr val="00C4C4"/>
              </a:solidFill>
              <a:effectLst/>
              <a:uLnTx/>
              <a:uFillTx/>
              <a:ea typeface="+mn-ea"/>
            </a:endParaRPr>
          </a:p>
        </p:txBody>
      </p:sp>
      <p:sp>
        <p:nvSpPr>
          <p:cNvPr id="4" name="TextBox 1">
            <a:extLst>
              <a:ext uri="{FF2B5EF4-FFF2-40B4-BE49-F238E27FC236}">
                <a16:creationId xmlns:a16="http://schemas.microsoft.com/office/drawing/2014/main" id="{567FAD77-01BF-D5F8-A6C7-332DC9AF2BBB}"/>
              </a:ext>
            </a:extLst>
          </p:cNvPr>
          <p:cNvSpPr txBox="1"/>
          <p:nvPr/>
        </p:nvSpPr>
        <p:spPr>
          <a:xfrm>
            <a:off x="137297" y="1570495"/>
            <a:ext cx="11925189" cy="430021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indent="-342900">
              <a:lnSpc>
                <a:spcPct val="120000"/>
              </a:lnSpc>
              <a:buFont typeface="Arial"/>
              <a:buChar char="•"/>
            </a:pPr>
            <a:r>
              <a:rPr lang="en-GB" sz="2300" dirty="0">
                <a:solidFill>
                  <a:schemeClr val="tx1">
                    <a:lumMod val="85000"/>
                    <a:lumOff val="15000"/>
                  </a:schemeClr>
                </a:solidFill>
                <a:latin typeface="Segoe UI"/>
                <a:ea typeface="Calibri"/>
                <a:cs typeface="Calibri"/>
              </a:rPr>
              <a:t>These slides can be used to facilitate professional learning in a group or           </a:t>
            </a:r>
          </a:p>
          <a:p>
            <a:pPr marL="342900">
              <a:lnSpc>
                <a:spcPct val="120000"/>
              </a:lnSpc>
            </a:pPr>
            <a:r>
              <a:rPr lang="en-GB" sz="2300" dirty="0">
                <a:solidFill>
                  <a:schemeClr val="tx1">
                    <a:lumMod val="85000"/>
                    <a:lumOff val="15000"/>
                  </a:schemeClr>
                </a:solidFill>
                <a:latin typeface="Segoe UI"/>
                <a:ea typeface="Calibri"/>
                <a:cs typeface="Calibri"/>
              </a:rPr>
              <a:t>     whole-setting, or as a self-directed learning activity as an individual.</a:t>
            </a:r>
            <a:endParaRPr lang="en-GB" sz="2300" dirty="0">
              <a:solidFill>
                <a:schemeClr val="tx1">
                  <a:lumMod val="85000"/>
                  <a:lumOff val="15000"/>
                </a:schemeClr>
              </a:solidFill>
              <a:latin typeface="Segoe UI"/>
              <a:cs typeface="Arial"/>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Facilitation notes are included at the bottom of each slide.</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Please do not remove or change any of the slides included.</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Facilitators are welcome to add slides or activities relevant to your own setting, to support discussion and exploration of the topic. Facilitators will know their participants’ needs best.</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Anyone who works in an educational setting can be a facilitator and use these slides. </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For reflection or discussion activities, it is important to establish a safe space which encourages respect and honesty to ensure that everyone is able to participate. </a:t>
            </a:r>
            <a:endParaRPr lang="en-GB" sz="2300" dirty="0">
              <a:solidFill>
                <a:schemeClr val="tx1">
                  <a:lumMod val="85000"/>
                  <a:lumOff val="15000"/>
                </a:schemeClr>
              </a:solidFill>
              <a:latin typeface="Segoe UI"/>
              <a:ea typeface="Calibri"/>
              <a:cs typeface="Arial"/>
            </a:endParaRPr>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Tree>
    <p:extLst>
      <p:ext uri="{BB962C8B-B14F-4D97-AF65-F5344CB8AC3E}">
        <p14:creationId xmlns:p14="http://schemas.microsoft.com/office/powerpoint/2010/main" val="366584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649C85-462B-E421-5148-BB33EAE301F0}"/>
              </a:ext>
            </a:extLst>
          </p:cNvPr>
          <p:cNvSpPr txBox="1">
            <a:spLocks noGrp="1"/>
          </p:cNvSpPr>
          <p:nvPr>
            <p:ph type="title" idx="4294967295"/>
          </p:nvPr>
        </p:nvSpPr>
        <p:spPr>
          <a:xfrm>
            <a:off x="3792124" y="517340"/>
            <a:ext cx="815620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C4C4"/>
                </a:solidFill>
                <a:effectLst/>
                <a:uLnTx/>
                <a:uFillTx/>
                <a:latin typeface="Segoe UI"/>
                <a:ea typeface="+mn-ea"/>
                <a:cs typeface="Segoe UI"/>
              </a:rPr>
              <a:t>National Model for Professional Learning</a:t>
            </a:r>
            <a:endParaRPr kumimoji="0" lang="en-GB" sz="32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6" name="TextBox 5">
            <a:extLst>
              <a:ext uri="{FF2B5EF4-FFF2-40B4-BE49-F238E27FC236}">
                <a16:creationId xmlns:a16="http://schemas.microsoft.com/office/drawing/2014/main" id="{E5999467-0D0A-4BB1-BA7B-94312921821D}"/>
              </a:ext>
            </a:extLst>
          </p:cNvPr>
          <p:cNvSpPr txBox="1"/>
          <p:nvPr/>
        </p:nvSpPr>
        <p:spPr>
          <a:xfrm>
            <a:off x="5802084" y="1839428"/>
            <a:ext cx="5648445" cy="3822585"/>
          </a:xfrm>
          <a:prstGeom prst="rect">
            <a:avLst/>
          </a:prstGeom>
          <a:noFill/>
        </p:spPr>
        <p:txBody>
          <a:bodyPr wrap="square" lIns="91440" tIns="45720" rIns="91440" bIns="45720" rtlCol="0" anchor="t">
            <a:spAutoFit/>
          </a:bodyPr>
          <a:lstStyle/>
          <a:p>
            <a:pPr>
              <a:lnSpc>
                <a:spcPct val="130000"/>
              </a:lnSpc>
            </a:pPr>
            <a:r>
              <a:rPr lang="en-GB" sz="2400" dirty="0">
                <a:solidFill>
                  <a:schemeClr val="tx1">
                    <a:lumMod val="85000"/>
                    <a:lumOff val="15000"/>
                  </a:schemeClr>
                </a:solidFill>
                <a:latin typeface="Segoe UI"/>
                <a:cs typeface="Segoe UI"/>
              </a:rPr>
              <a:t>This professional learning resource will support you to deepen your knowledge and understanding.</a:t>
            </a:r>
            <a:endParaRPr lang="en-GB" sz="2400" b="1" dirty="0">
              <a:solidFill>
                <a:schemeClr val="tx1">
                  <a:lumMod val="85000"/>
                  <a:lumOff val="15000"/>
                </a:schemeClr>
              </a:solidFill>
              <a:latin typeface="Segoe UI" panose="020B0502040204020203" pitchFamily="34" charset="0"/>
              <a:cs typeface="Segoe UI" panose="020B0502040204020203" pitchFamily="34" charset="0"/>
            </a:endParaRPr>
          </a:p>
          <a:p>
            <a:pPr>
              <a:lnSpc>
                <a:spcPct val="130000"/>
              </a:lnSpc>
            </a:pPr>
            <a:endParaRPr lang="en-GB" sz="2400" dirty="0">
              <a:solidFill>
                <a:schemeClr val="tx1">
                  <a:lumMod val="85000"/>
                  <a:lumOff val="15000"/>
                </a:schemeClr>
              </a:solidFill>
              <a:latin typeface="Segoe UI"/>
              <a:cs typeface="Segoe UI"/>
            </a:endParaRPr>
          </a:p>
          <a:p>
            <a:pPr>
              <a:lnSpc>
                <a:spcPct val="130000"/>
              </a:lnSpc>
            </a:pPr>
            <a:r>
              <a:rPr lang="en-GB" sz="2400" dirty="0">
                <a:solidFill>
                  <a:schemeClr val="tx1">
                    <a:lumMod val="85000"/>
                    <a:lumOff val="15000"/>
                  </a:schemeClr>
                </a:solidFill>
                <a:latin typeface="Segoe UI"/>
                <a:cs typeface="Segoe UI"/>
              </a:rPr>
              <a:t>You will have the opportunity to consider how to take this learning forward on your own and with others. </a:t>
            </a:r>
          </a:p>
          <a:p>
            <a:endParaRPr lang="en-GB" sz="2400" dirty="0">
              <a:solidFill>
                <a:srgbClr val="000000"/>
              </a:solidFill>
              <a:latin typeface="Segoe UI"/>
              <a:cs typeface="Segoe UI"/>
            </a:endParaRPr>
          </a:p>
        </p:txBody>
      </p:sp>
      <p:pic>
        <p:nvPicPr>
          <p:cNvPr id="5" name="Picture 4" descr="This is image is the National Model for Professional Learning logo. ">
            <a:extLst>
              <a:ext uri="{FF2B5EF4-FFF2-40B4-BE49-F238E27FC236}">
                <a16:creationId xmlns:a16="http://schemas.microsoft.com/office/drawing/2014/main" id="{4484EC2C-4745-4FCF-8D1D-E9CB34F316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440" y="1000563"/>
            <a:ext cx="4673982" cy="4535885"/>
          </a:xfrm>
          <a:prstGeom prst="rect">
            <a:avLst/>
          </a:prstGeom>
        </p:spPr>
      </p:pic>
      <p:sp>
        <p:nvSpPr>
          <p:cNvPr id="2" name="TextBox 1">
            <a:extLst>
              <a:ext uri="{FF2B5EF4-FFF2-40B4-BE49-F238E27FC236}">
                <a16:creationId xmlns:a16="http://schemas.microsoft.com/office/drawing/2014/main" id="{83341AB8-CC40-4891-8996-CB5891330128}"/>
              </a:ext>
            </a:extLst>
          </p:cNvPr>
          <p:cNvSpPr txBox="1"/>
          <p:nvPr/>
        </p:nvSpPr>
        <p:spPr>
          <a:xfrm>
            <a:off x="613458" y="5613722"/>
            <a:ext cx="6861687" cy="369332"/>
          </a:xfrm>
          <a:prstGeom prst="rect">
            <a:avLst/>
          </a:prstGeom>
          <a:noFill/>
        </p:spPr>
        <p:txBody>
          <a:bodyPr wrap="none" rtlCol="0">
            <a:spAutoFit/>
          </a:bodyPr>
          <a:lstStyle/>
          <a:p>
            <a:r>
              <a:rPr lang="en-GB">
                <a:hlinkClick r:id="rId4"/>
              </a:rPr>
              <a:t>The National Model of Professional Learning (</a:t>
            </a:r>
            <a:r>
              <a:rPr lang="en-GB" err="1">
                <a:hlinkClick r:id="rId4"/>
              </a:rPr>
              <a:t>education.gov.scot</a:t>
            </a:r>
            <a:r>
              <a:rPr lang="en-GB">
                <a:hlinkClick r:id="rId4"/>
              </a:rPr>
              <a:t>)</a:t>
            </a:r>
            <a:endParaRPr lang="en-GB"/>
          </a:p>
        </p:txBody>
      </p:sp>
    </p:spTree>
    <p:extLst>
      <p:ext uri="{BB962C8B-B14F-4D97-AF65-F5344CB8AC3E}">
        <p14:creationId xmlns:p14="http://schemas.microsoft.com/office/powerpoint/2010/main" val="142177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42199" y="560472"/>
            <a:ext cx="3055132"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C4C4"/>
                </a:solidFill>
                <a:effectLst/>
                <a:uLnTx/>
                <a:uFillTx/>
                <a:latin typeface="Segoe UI"/>
                <a:ea typeface="+mn-ea"/>
                <a:cs typeface="Segoe UI"/>
              </a:rPr>
              <a:t>Welcome</a:t>
            </a:r>
            <a:r>
              <a:rPr kumimoji="0" lang="en-GB" sz="5400" b="1" i="0" u="none" strike="noStrike" kern="1200" cap="none" spc="0" normalizeH="0" baseline="0" noProof="0" dirty="0">
                <a:ln>
                  <a:noFill/>
                </a:ln>
                <a:solidFill>
                  <a:srgbClr val="00C4C4"/>
                </a:solidFill>
                <a:effectLst/>
                <a:uLnTx/>
                <a:uFillTx/>
                <a:latin typeface="Segoe UI"/>
                <a:ea typeface="+mn-ea"/>
                <a:cs typeface="Segoe UI"/>
              </a:rPr>
              <a:t> </a:t>
            </a:r>
            <a:endParaRPr kumimoji="0" lang="en-GB" sz="54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374371" y="1574680"/>
            <a:ext cx="10875366" cy="4040273"/>
          </a:xfrm>
          <a:prstGeom prst="rect">
            <a:avLst/>
          </a:prstGeom>
          <a:noFill/>
        </p:spPr>
        <p:txBody>
          <a:bodyPr wrap="square" lIns="91440" tIns="45720" rIns="91440" bIns="45720" rtlCol="0" anchor="t">
            <a:spAutoFit/>
          </a:bodyPr>
          <a:lstStyle/>
          <a:p>
            <a:pPr>
              <a:lnSpc>
                <a:spcPct val="150000"/>
              </a:lnSpc>
            </a:pPr>
            <a:r>
              <a:rPr lang="en-GB" sz="2400" dirty="0">
                <a:solidFill>
                  <a:srgbClr val="000000"/>
                </a:solidFill>
                <a:latin typeface="Segoe UI"/>
                <a:cs typeface="Segoe UI"/>
              </a:rPr>
              <a:t>This session provides an opportunity to:</a:t>
            </a:r>
            <a:endParaRPr lang="en-US" sz="2400" dirty="0">
              <a:solidFill>
                <a:srgbClr val="000000"/>
              </a:solidFill>
              <a:latin typeface="Segoe UI"/>
              <a:cs typeface="Segoe UI"/>
            </a:endParaRPr>
          </a:p>
          <a:p>
            <a:pPr>
              <a:lnSpc>
                <a:spcPct val="150000"/>
              </a:lnSpc>
            </a:pPr>
            <a:endParaRPr lang="en-GB" sz="2400" dirty="0">
              <a:solidFill>
                <a:srgbClr val="000000"/>
              </a:solidFill>
              <a:latin typeface="Segoe UI"/>
              <a:ea typeface="Times New Roman" panose="02020603050405020304" pitchFamily="18" charset="0"/>
              <a:cs typeface="Segoe UI"/>
            </a:endParaRPr>
          </a:p>
          <a:p>
            <a:pPr marL="342900" indent="-342900">
              <a:lnSpc>
                <a:spcPct val="200000"/>
              </a:lnSpc>
              <a:buFont typeface="Arial,Sans-Serif"/>
              <a:buChar char="•"/>
            </a:pPr>
            <a:r>
              <a:rPr lang="en-GB" sz="2400" dirty="0">
                <a:solidFill>
                  <a:srgbClr val="000000"/>
                </a:solidFill>
                <a:latin typeface="Segoe UI"/>
                <a:ea typeface="Times New Roman" panose="02020603050405020304" pitchFamily="18" charset="0"/>
                <a:cs typeface="Segoe UI"/>
              </a:rPr>
              <a:t>To explore the importance of ethos, culture, and values-based practice </a:t>
            </a:r>
            <a:endParaRPr lang="en-US" sz="2400" dirty="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pPr marL="342900" indent="-342900">
              <a:lnSpc>
                <a:spcPct val="200000"/>
              </a:lnSpc>
              <a:buFont typeface="Arial,Sans-Serif"/>
              <a:buChar char="•"/>
            </a:pPr>
            <a:r>
              <a:rPr lang="en-GB" sz="2400" dirty="0">
                <a:solidFill>
                  <a:srgbClr val="000000"/>
                </a:solidFill>
                <a:latin typeface="Segoe UI"/>
                <a:ea typeface="Times New Roman" panose="02020603050405020304" pitchFamily="18" charset="0"/>
                <a:cs typeface="Segoe UI"/>
              </a:rPr>
              <a:t>To explore ethos and culture that promotes strong trusting relationships and positive behaviour</a:t>
            </a:r>
            <a:endParaRPr lang="en-US" sz="24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endParaRPr>
          </a:p>
          <a:p>
            <a:pPr marL="342900" indent="-342900">
              <a:lnSpc>
                <a:spcPct val="200000"/>
              </a:lnSpc>
              <a:buFont typeface="Arial,Sans-Serif"/>
              <a:buChar char="•"/>
            </a:pPr>
            <a:r>
              <a:rPr lang="en-GB" sz="2400" dirty="0">
                <a:solidFill>
                  <a:srgbClr val="000000"/>
                </a:solidFill>
                <a:latin typeface="Segoe UI"/>
                <a:ea typeface="Times New Roman" panose="02020603050405020304" pitchFamily="18" charset="0"/>
                <a:cs typeface="Segoe UI"/>
              </a:rPr>
              <a:t>To explore a range of relational approaches used in educational settings</a:t>
            </a:r>
            <a:endParaRPr lang="en-GB" dirty="0"/>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Tree>
    <p:extLst>
      <p:ext uri="{BB962C8B-B14F-4D97-AF65-F5344CB8AC3E}">
        <p14:creationId xmlns:p14="http://schemas.microsoft.com/office/powerpoint/2010/main" val="1182469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16D7-FB1A-C391-768F-2FBEABC5AE1C}"/>
              </a:ext>
            </a:extLst>
          </p:cNvPr>
          <p:cNvSpPr>
            <a:spLocks noGrp="1"/>
          </p:cNvSpPr>
          <p:nvPr>
            <p:ph type="title"/>
          </p:nvPr>
        </p:nvSpPr>
        <p:spPr>
          <a:xfrm>
            <a:off x="755041" y="-16005"/>
            <a:ext cx="9895893" cy="711200"/>
          </a:xfrm>
        </p:spPr>
        <p:txBody>
          <a:bodyPr/>
          <a:lstStyle/>
          <a:p>
            <a:r>
              <a:rPr lang="en-GB" dirty="0"/>
              <a:t>The Power of Relationships</a:t>
            </a:r>
          </a:p>
        </p:txBody>
      </p:sp>
      <p:pic>
        <p:nvPicPr>
          <p:cNvPr id="7" name="Online Media 4" title="The Power of Relationships in Schools">
            <a:hlinkClick r:id="" action="ppaction://media"/>
            <a:extLst>
              <a:ext uri="{FF2B5EF4-FFF2-40B4-BE49-F238E27FC236}">
                <a16:creationId xmlns:a16="http://schemas.microsoft.com/office/drawing/2014/main" id="{AEA2E1CF-101F-231D-AED9-0FDF320F910E}"/>
              </a:ext>
            </a:extLst>
          </p:cNvPr>
          <p:cNvPicPr>
            <a:picLocks noRot="1" noChangeAspect="1"/>
          </p:cNvPicPr>
          <p:nvPr>
            <a:videoFile r:link="rId1"/>
          </p:nvPr>
        </p:nvPicPr>
        <p:blipFill>
          <a:blip r:embed="rId4"/>
          <a:stretch>
            <a:fillRect/>
          </a:stretch>
        </p:blipFill>
        <p:spPr>
          <a:xfrm>
            <a:off x="880395" y="902087"/>
            <a:ext cx="8452050" cy="4703393"/>
          </a:xfrm>
          <a:prstGeom prst="rect">
            <a:avLst/>
          </a:prstGeom>
        </p:spPr>
      </p:pic>
      <p:sp>
        <p:nvSpPr>
          <p:cNvPr id="8" name="TextBox 7">
            <a:extLst>
              <a:ext uri="{FF2B5EF4-FFF2-40B4-BE49-F238E27FC236}">
                <a16:creationId xmlns:a16="http://schemas.microsoft.com/office/drawing/2014/main" id="{E48208F8-7069-FF24-D6C8-8D0CC2198CF3}"/>
              </a:ext>
            </a:extLst>
          </p:cNvPr>
          <p:cNvSpPr txBox="1"/>
          <p:nvPr/>
        </p:nvSpPr>
        <p:spPr>
          <a:xfrm>
            <a:off x="9839424" y="3349606"/>
            <a:ext cx="984142" cy="830997"/>
          </a:xfrm>
          <a:prstGeom prst="rect">
            <a:avLst/>
          </a:prstGeom>
          <a:noFill/>
        </p:spPr>
        <p:txBody>
          <a:bodyPr wrap="square" lIns="91440" tIns="45720" rIns="91440" bIns="45720" anchor="t">
            <a:spAutoFit/>
          </a:bodyPr>
          <a:lstStyle/>
          <a:p>
            <a:r>
              <a:rPr lang="en-GB" sz="2400" dirty="0"/>
              <a:t>3: 40 mins</a:t>
            </a:r>
          </a:p>
        </p:txBody>
      </p:sp>
      <p:sp>
        <p:nvSpPr>
          <p:cNvPr id="5" name="TextBox 4">
            <a:extLst>
              <a:ext uri="{FF2B5EF4-FFF2-40B4-BE49-F238E27FC236}">
                <a16:creationId xmlns:a16="http://schemas.microsoft.com/office/drawing/2014/main" id="{8A8EE029-1C5A-1343-2198-4657D9535B41}"/>
              </a:ext>
            </a:extLst>
          </p:cNvPr>
          <p:cNvSpPr txBox="1"/>
          <p:nvPr/>
        </p:nvSpPr>
        <p:spPr>
          <a:xfrm>
            <a:off x="816000" y="5661835"/>
            <a:ext cx="10370159" cy="369332"/>
          </a:xfrm>
          <a:prstGeom prst="rect">
            <a:avLst/>
          </a:prstGeom>
          <a:noFill/>
        </p:spPr>
        <p:txBody>
          <a:bodyPr wrap="square">
            <a:spAutoFit/>
          </a:bodyPr>
          <a:lstStyle/>
          <a:p>
            <a:r>
              <a:rPr lang="en-GB" dirty="0"/>
              <a:t>If you are viewing tis as a PDF click the link to access the film </a:t>
            </a:r>
            <a:r>
              <a:rPr lang="en-GB" dirty="0">
                <a:hlinkClick r:id="rId5"/>
              </a:rPr>
              <a:t>https://youtu.be/kzvm1m8zq5g</a:t>
            </a:r>
            <a:r>
              <a:rPr lang="en-GB" dirty="0"/>
              <a:t>  </a:t>
            </a:r>
          </a:p>
        </p:txBody>
      </p:sp>
      <p:pic>
        <p:nvPicPr>
          <p:cNvPr id="6" name="Picture 5" descr="This is the Education Scotland, Inclusion, Wellbeing and Equalities logo. It is  blue green and yellow.">
            <a:extLst>
              <a:ext uri="{FF2B5EF4-FFF2-40B4-BE49-F238E27FC236}">
                <a16:creationId xmlns:a16="http://schemas.microsoft.com/office/drawing/2014/main" id="{1291319D-E03E-6FD8-F797-E842A1F3E53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77019" y="-21328"/>
            <a:ext cx="1170432" cy="589252"/>
          </a:xfrm>
          <a:prstGeom prst="rect">
            <a:avLst/>
          </a:prstGeom>
        </p:spPr>
      </p:pic>
    </p:spTree>
    <p:extLst>
      <p:ext uri="{BB962C8B-B14F-4D97-AF65-F5344CB8AC3E}">
        <p14:creationId xmlns:p14="http://schemas.microsoft.com/office/powerpoint/2010/main" val="171959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C3776-7238-A796-7A21-22846DE432F1}"/>
              </a:ext>
            </a:extLst>
          </p:cNvPr>
          <p:cNvSpPr>
            <a:spLocks noGrp="1"/>
          </p:cNvSpPr>
          <p:nvPr>
            <p:ph type="title"/>
          </p:nvPr>
        </p:nvSpPr>
        <p:spPr>
          <a:xfrm>
            <a:off x="471542" y="296863"/>
            <a:ext cx="10836972" cy="711200"/>
          </a:xfrm>
        </p:spPr>
        <p:txBody>
          <a:bodyPr/>
          <a:lstStyle/>
          <a:p>
            <a:r>
              <a:rPr lang="en-GB" dirty="0"/>
              <a:t>Ethos, Culture, and Values</a:t>
            </a:r>
          </a:p>
        </p:txBody>
      </p:sp>
      <p:grpSp>
        <p:nvGrpSpPr>
          <p:cNvPr id="4" name="Group 3" descr="Diagram showing that Values Drive behaviour">
            <a:extLst>
              <a:ext uri="{FF2B5EF4-FFF2-40B4-BE49-F238E27FC236}">
                <a16:creationId xmlns:a16="http://schemas.microsoft.com/office/drawing/2014/main" id="{4D5718A7-6EF2-86EE-6BD3-4E66D97C6904}"/>
              </a:ext>
            </a:extLst>
          </p:cNvPr>
          <p:cNvGrpSpPr/>
          <p:nvPr/>
        </p:nvGrpSpPr>
        <p:grpSpPr>
          <a:xfrm>
            <a:off x="1714715" y="3654897"/>
            <a:ext cx="9467849" cy="2719386"/>
            <a:chOff x="0" y="0"/>
            <a:chExt cx="6210300" cy="1190625"/>
          </a:xfrm>
        </p:grpSpPr>
        <p:pic>
          <p:nvPicPr>
            <p:cNvPr id="5" name="Picture 4" descr="CARmic Justice | The Three Ninjas">
              <a:extLst>
                <a:ext uri="{FF2B5EF4-FFF2-40B4-BE49-F238E27FC236}">
                  <a16:creationId xmlns:a16="http://schemas.microsoft.com/office/drawing/2014/main" id="{16217D8E-ADAF-AB21-01E8-52584B96A3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14500" y="0"/>
              <a:ext cx="1753235" cy="883285"/>
            </a:xfrm>
            <a:prstGeom prst="rect">
              <a:avLst/>
            </a:prstGeom>
          </p:spPr>
        </p:pic>
        <p:sp>
          <p:nvSpPr>
            <p:cNvPr id="6" name="Title 1">
              <a:extLst>
                <a:ext uri="{FF2B5EF4-FFF2-40B4-BE49-F238E27FC236}">
                  <a16:creationId xmlns:a16="http://schemas.microsoft.com/office/drawing/2014/main" id="{2B1FEA8A-283C-51CD-73BB-256FC66FACA7}"/>
                </a:ext>
              </a:extLst>
            </p:cNvPr>
            <p:cNvSpPr txBox="1">
              <a:spLocks/>
            </p:cNvSpPr>
            <p:nvPr/>
          </p:nvSpPr>
          <p:spPr bwMode="auto">
            <a:xfrm>
              <a:off x="0" y="85725"/>
              <a:ext cx="62103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l"/>
              <a:r>
                <a:rPr lang="en-GB" sz="5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Values</a:t>
              </a:r>
              <a:r>
                <a:rPr lang="en-GB"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4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Behaviour</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marL="1828800" indent="457200" algn="l"/>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1828800" indent="457200" algn="l"/>
              <a:endParaRPr lang="en-GB"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28800" indent="457200" algn="l"/>
              <a:endPar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828800" indent="457200" algn="l"/>
              <a:r>
                <a:rPr lang="en-GB"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Drive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Content Placeholder 2">
            <a:extLst>
              <a:ext uri="{FF2B5EF4-FFF2-40B4-BE49-F238E27FC236}">
                <a16:creationId xmlns:a16="http://schemas.microsoft.com/office/drawing/2014/main" id="{8CBA6249-6255-6FE7-9B4D-41F890FC64E7}"/>
              </a:ext>
            </a:extLst>
          </p:cNvPr>
          <p:cNvSpPr>
            <a:spLocks noGrp="1"/>
          </p:cNvSpPr>
          <p:nvPr>
            <p:ph idx="1"/>
          </p:nvPr>
        </p:nvSpPr>
        <p:spPr>
          <a:xfrm>
            <a:off x="360114" y="1057506"/>
            <a:ext cx="11506538" cy="2141464"/>
          </a:xfrm>
        </p:spPr>
        <p:txBody>
          <a:bodyPr/>
          <a:lstStyle/>
          <a:p>
            <a:pPr>
              <a:lnSpc>
                <a:spcPct val="150000"/>
              </a:lnSpc>
            </a:pPr>
            <a:r>
              <a:rPr lang="en-GB" b="0" i="0" dirty="0">
                <a:solidFill>
                  <a:schemeClr val="tx1"/>
                </a:solidFill>
                <a:effectLst/>
                <a:latin typeface="Segoe UI" panose="020B0502040204020203" pitchFamily="34" charset="0"/>
                <a:cs typeface="Segoe UI" panose="020B0502040204020203" pitchFamily="34" charset="0"/>
              </a:rPr>
              <a:t>“A positive school ethos and culture is essential to developing good relationships and positive behaviour in the classroom, playground and wider community.”  </a:t>
            </a:r>
            <a:r>
              <a:rPr lang="en-GB" b="1" i="0" dirty="0">
                <a:solidFill>
                  <a:schemeClr val="tx1"/>
                </a:solidFill>
                <a:effectLst/>
                <a:latin typeface="Segoe UI" panose="020B0502040204020203" pitchFamily="34" charset="0"/>
                <a:cs typeface="Segoe UI" panose="020B0502040204020203" pitchFamily="34" charset="0"/>
              </a:rPr>
              <a:t>Policy Guidance 2018</a:t>
            </a:r>
            <a:r>
              <a:rPr lang="en-GB" b="0" i="0" dirty="0">
                <a:solidFill>
                  <a:srgbClr val="333333"/>
                </a:solidFill>
                <a:effectLst/>
                <a:latin typeface="Segoe UI" panose="020B0502040204020203" pitchFamily="34" charset="0"/>
                <a:cs typeface="Segoe UI" panose="020B0502040204020203" pitchFamily="34" charset="0"/>
              </a:rPr>
              <a:t>		</a:t>
            </a:r>
          </a:p>
          <a:p>
            <a:r>
              <a:rPr lang="en-GB" b="0" i="0" dirty="0">
                <a:solidFill>
                  <a:srgbClr val="333333"/>
                </a:solidFill>
                <a:effectLst/>
                <a:latin typeface="Segoe UI" panose="020B0502040204020203" pitchFamily="34" charset="0"/>
                <a:cs typeface="Segoe UI" panose="020B0502040204020203" pitchFamily="34" charset="0"/>
              </a:rPr>
              <a:t>		</a:t>
            </a:r>
            <a:endParaRPr lang="en-GB" b="1" dirty="0">
              <a:solidFill>
                <a:schemeClr val="tx1"/>
              </a:solidFill>
              <a:latin typeface="Segoe UI" panose="020B0502040204020203" pitchFamily="34" charset="0"/>
              <a:cs typeface="Segoe UI" panose="020B0502040204020203" pitchFamily="34" charset="0"/>
            </a:endParaRPr>
          </a:p>
          <a:p>
            <a:pPr algn="ctr"/>
            <a:r>
              <a:rPr lang="en-GB" b="1" dirty="0">
                <a:solidFill>
                  <a:schemeClr val="tx1"/>
                </a:solidFill>
                <a:latin typeface="Segoe UI" panose="020B0502040204020203" pitchFamily="34" charset="0"/>
                <a:cs typeface="Segoe UI" panose="020B0502040204020203" pitchFamily="34" charset="0"/>
              </a:rPr>
              <a:t>Ethos and culture is created by, and reflect, a learning communities </a:t>
            </a:r>
            <a:r>
              <a:rPr lang="en-GB" sz="3200" b="1" dirty="0">
                <a:solidFill>
                  <a:schemeClr val="tx1"/>
                </a:solidFill>
                <a:latin typeface="Segoe UI" panose="020B0502040204020203" pitchFamily="34" charset="0"/>
                <a:cs typeface="Segoe UI" panose="020B0502040204020203" pitchFamily="34" charset="0"/>
              </a:rPr>
              <a:t>VALUES</a:t>
            </a:r>
          </a:p>
        </p:txBody>
      </p:sp>
      <p:pic>
        <p:nvPicPr>
          <p:cNvPr id="9" name="Picture 8" descr="This is the Education Scotland, Inclusion, Wellbeing and Equalities logo. It is  blue green and yellow.">
            <a:extLst>
              <a:ext uri="{FF2B5EF4-FFF2-40B4-BE49-F238E27FC236}">
                <a16:creationId xmlns:a16="http://schemas.microsoft.com/office/drawing/2014/main" id="{CA461031-3115-416A-0EBB-3371DA1B98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94568" y="107461"/>
            <a:ext cx="1170432" cy="589252"/>
          </a:xfrm>
          <a:prstGeom prst="rect">
            <a:avLst/>
          </a:prstGeom>
        </p:spPr>
      </p:pic>
    </p:spTree>
    <p:extLst>
      <p:ext uri="{BB962C8B-B14F-4D97-AF65-F5344CB8AC3E}">
        <p14:creationId xmlns:p14="http://schemas.microsoft.com/office/powerpoint/2010/main" val="395444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3038"/>
            <a:ext cx="10836972" cy="711200"/>
          </a:xfrm>
        </p:spPr>
        <p:txBody>
          <a:bodyPr/>
          <a:lstStyle/>
          <a:p>
            <a:r>
              <a:rPr lang="en-GB" dirty="0"/>
              <a:t>For example, behaviour driven by values looks like:</a:t>
            </a:r>
          </a:p>
        </p:txBody>
      </p:sp>
      <p:sp>
        <p:nvSpPr>
          <p:cNvPr id="3" name="Content Placeholder 2"/>
          <p:cNvSpPr>
            <a:spLocks noGrp="1"/>
          </p:cNvSpPr>
          <p:nvPr>
            <p:ph idx="1"/>
          </p:nvPr>
        </p:nvSpPr>
        <p:spPr>
          <a:xfrm>
            <a:off x="609601" y="1148931"/>
            <a:ext cx="11283950" cy="4812539"/>
          </a:xfrm>
        </p:spPr>
        <p:txBody>
          <a:bodyPr/>
          <a:lstStyle/>
          <a:p>
            <a:pPr marL="342900" lvl="0" indent="-342900">
              <a:lnSpc>
                <a:spcPct val="200000"/>
              </a:lnSpc>
              <a:buFont typeface="Arial" panose="020B0604020202020204" pitchFamily="34" charset="0"/>
              <a:buChar char="•"/>
            </a:pPr>
            <a:r>
              <a:rPr lang="en-GB" b="1" dirty="0">
                <a:solidFill>
                  <a:srgbClr val="00ABB5"/>
                </a:solidFill>
                <a:latin typeface="Segoe UI" panose="020B0502040204020203" pitchFamily="34" charset="0"/>
                <a:cs typeface="Segoe UI" panose="020B0502040204020203" pitchFamily="34" charset="0"/>
              </a:rPr>
              <a:t>listening</a:t>
            </a:r>
            <a:r>
              <a:rPr lang="en-GB" dirty="0">
                <a:solidFill>
                  <a:schemeClr val="tx1"/>
                </a:solidFill>
                <a:latin typeface="Segoe UI" panose="020B0502040204020203" pitchFamily="34" charset="0"/>
                <a:cs typeface="Segoe UI" panose="020B0502040204020203" pitchFamily="34" charset="0"/>
              </a:rPr>
              <a:t>, with purpose</a:t>
            </a:r>
            <a:endParaRPr lang="en-US"/>
          </a:p>
          <a:p>
            <a:pPr marL="342900" lvl="0" indent="-342900">
              <a:lnSpc>
                <a:spcPct val="200000"/>
              </a:lnSpc>
              <a:buFont typeface="Arial" panose="020B0604020202020204" pitchFamily="34" charset="0"/>
              <a:buChar char="•"/>
            </a:pPr>
            <a:r>
              <a:rPr lang="en-GB" b="1" dirty="0">
                <a:solidFill>
                  <a:srgbClr val="00ABB5"/>
                </a:solidFill>
                <a:latin typeface="Segoe UI" panose="020B0502040204020203" pitchFamily="34" charset="0"/>
                <a:cs typeface="Segoe UI" panose="020B0502040204020203" pitchFamily="34" charset="0"/>
              </a:rPr>
              <a:t>understanding</a:t>
            </a:r>
            <a:r>
              <a:rPr lang="en-GB" b="1" dirty="0">
                <a:latin typeface="Segoe UI" panose="020B0502040204020203" pitchFamily="34" charset="0"/>
                <a:cs typeface="Segoe UI" panose="020B0502040204020203" pitchFamily="34" charset="0"/>
              </a:rPr>
              <a:t> </a:t>
            </a:r>
            <a:r>
              <a:rPr lang="en-GB" dirty="0">
                <a:solidFill>
                  <a:schemeClr val="tx1"/>
                </a:solidFill>
                <a:latin typeface="Segoe UI" panose="020B0502040204020203" pitchFamily="34" charset="0"/>
                <a:cs typeface="Segoe UI" panose="020B0502040204020203" pitchFamily="34" charset="0"/>
              </a:rPr>
              <a:t>and responding to behaviour (in a developmentally friendly and holistic way)</a:t>
            </a:r>
          </a:p>
          <a:p>
            <a:pPr marL="342900" lvl="0" indent="-342900">
              <a:lnSpc>
                <a:spcPct val="20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showing</a:t>
            </a:r>
            <a:r>
              <a:rPr lang="en-GB" dirty="0">
                <a:latin typeface="Segoe UI" panose="020B0502040204020203" pitchFamily="34" charset="0"/>
                <a:cs typeface="Segoe UI" panose="020B0502040204020203" pitchFamily="34" charset="0"/>
              </a:rPr>
              <a:t> </a:t>
            </a:r>
            <a:r>
              <a:rPr lang="en-GB" b="1" dirty="0">
                <a:solidFill>
                  <a:srgbClr val="00ABB5"/>
                </a:solidFill>
                <a:latin typeface="Segoe UI" panose="020B0502040204020203" pitchFamily="34" charset="0"/>
                <a:cs typeface="Segoe UI" panose="020B0502040204020203" pitchFamily="34" charset="0"/>
              </a:rPr>
              <a:t>unconditional positive regard</a:t>
            </a:r>
          </a:p>
          <a:p>
            <a:pPr marL="342900" lvl="0" indent="-342900">
              <a:lnSpc>
                <a:spcPct val="20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embracing qualities such as open-mindedness, </a:t>
            </a:r>
            <a:r>
              <a:rPr lang="en-GB" b="1" dirty="0">
                <a:solidFill>
                  <a:srgbClr val="00ABB5"/>
                </a:solidFill>
                <a:latin typeface="Segoe UI" panose="020B0502040204020203" pitchFamily="34" charset="0"/>
                <a:cs typeface="Segoe UI" panose="020B0502040204020203" pitchFamily="34" charset="0"/>
              </a:rPr>
              <a:t>kindness, empathy,</a:t>
            </a:r>
            <a:r>
              <a:rPr lang="en-GB" b="1" dirty="0">
                <a:solidFill>
                  <a:schemeClr val="tx1"/>
                </a:solidFill>
                <a:latin typeface="Segoe UI" panose="020B0502040204020203" pitchFamily="34" charset="0"/>
                <a:cs typeface="Segoe UI" panose="020B0502040204020203" pitchFamily="34" charset="0"/>
              </a:rPr>
              <a:t> </a:t>
            </a:r>
            <a:r>
              <a:rPr lang="en-GB" dirty="0">
                <a:solidFill>
                  <a:schemeClr val="tx1"/>
                </a:solidFill>
                <a:latin typeface="Segoe UI" panose="020B0502040204020203" pitchFamily="34" charset="0"/>
                <a:cs typeface="Segoe UI" panose="020B0502040204020203" pitchFamily="34" charset="0"/>
              </a:rPr>
              <a:t>and perseverance</a:t>
            </a:r>
          </a:p>
          <a:p>
            <a:pPr marL="342900" lvl="0" indent="-342900">
              <a:lnSpc>
                <a:spcPct val="20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understanding and managing our own </a:t>
            </a:r>
            <a:r>
              <a:rPr lang="en-GB" b="1" dirty="0">
                <a:solidFill>
                  <a:srgbClr val="00ABB5"/>
                </a:solidFill>
                <a:latin typeface="Segoe UI" panose="020B0502040204020203" pitchFamily="34" charset="0"/>
                <a:cs typeface="Segoe UI" panose="020B0502040204020203" pitchFamily="34" charset="0"/>
              </a:rPr>
              <a:t>emotions </a:t>
            </a:r>
            <a:r>
              <a:rPr lang="en-GB" dirty="0">
                <a:solidFill>
                  <a:schemeClr val="tx1"/>
                </a:solidFill>
                <a:latin typeface="Segoe UI" panose="020B0502040204020203" pitchFamily="34" charset="0"/>
                <a:cs typeface="Segoe UI" panose="020B0502040204020203" pitchFamily="34" charset="0"/>
              </a:rPr>
              <a:t>(and helping others to do this too)</a:t>
            </a:r>
          </a:p>
          <a:p>
            <a:pPr marL="342900" lvl="0" indent="-342900">
              <a:lnSpc>
                <a:spcPct val="20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being </a:t>
            </a:r>
            <a:r>
              <a:rPr lang="en-GB" b="1" dirty="0">
                <a:solidFill>
                  <a:srgbClr val="00ABB5"/>
                </a:solidFill>
                <a:latin typeface="Segoe UI" panose="020B0502040204020203" pitchFamily="34" charset="0"/>
                <a:cs typeface="Segoe UI" panose="020B0502040204020203" pitchFamily="34" charset="0"/>
              </a:rPr>
              <a:t>proactive</a:t>
            </a:r>
            <a:r>
              <a:rPr lang="en-GB" dirty="0">
                <a:solidFill>
                  <a:schemeClr val="tx1"/>
                </a:solidFill>
                <a:latin typeface="Segoe UI" panose="020B0502040204020203" pitchFamily="34" charset="0"/>
                <a:cs typeface="Segoe UI" panose="020B0502040204020203" pitchFamily="34" charset="0"/>
              </a:rPr>
              <a:t> in supporting needs – wellbeing, social and emotional, and learning</a:t>
            </a:r>
          </a:p>
          <a:p>
            <a:pPr marL="342900" lvl="0" indent="-342900">
              <a:lnSpc>
                <a:spcPct val="200000"/>
              </a:lnSpc>
              <a:buFont typeface="Arial" panose="020B0604020202020204" pitchFamily="34" charset="0"/>
              <a:buChar char="•"/>
            </a:pPr>
            <a:r>
              <a:rPr lang="en-GB" b="1" dirty="0">
                <a:solidFill>
                  <a:srgbClr val="00ABB5"/>
                </a:solidFill>
                <a:latin typeface="Segoe UI" panose="020B0502040204020203" pitchFamily="34" charset="0"/>
                <a:cs typeface="Segoe UI" panose="020B0502040204020203" pitchFamily="34" charset="0"/>
              </a:rPr>
              <a:t>modelling</a:t>
            </a:r>
            <a:r>
              <a:rPr lang="en-GB" dirty="0">
                <a:latin typeface="Segoe UI" panose="020B0502040204020203" pitchFamily="34" charset="0"/>
                <a:cs typeface="Segoe UI" panose="020B0502040204020203" pitchFamily="34" charset="0"/>
              </a:rPr>
              <a:t> </a:t>
            </a:r>
            <a:r>
              <a:rPr lang="en-GB" dirty="0">
                <a:solidFill>
                  <a:schemeClr val="tx1"/>
                </a:solidFill>
                <a:latin typeface="Segoe UI" panose="020B0502040204020203" pitchFamily="34" charset="0"/>
                <a:cs typeface="Segoe UI" panose="020B0502040204020203" pitchFamily="34" charset="0"/>
              </a:rPr>
              <a:t>the behaviour we wish to see</a:t>
            </a:r>
          </a:p>
        </p:txBody>
      </p:sp>
      <p:sp>
        <p:nvSpPr>
          <p:cNvPr id="7" name="Arrow: Right 6" descr="blue arrow facing right">
            <a:extLst>
              <a:ext uri="{FF2B5EF4-FFF2-40B4-BE49-F238E27FC236}">
                <a16:creationId xmlns:a16="http://schemas.microsoft.com/office/drawing/2014/main" id="{22FDDB68-62FF-1524-3EEC-4F8A206832E5}"/>
              </a:ext>
            </a:extLst>
          </p:cNvPr>
          <p:cNvSpPr/>
          <p:nvPr/>
        </p:nvSpPr>
        <p:spPr>
          <a:xfrm>
            <a:off x="5736263" y="2835255"/>
            <a:ext cx="504825"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descr="Unconditional positive regard is an attitude of caring, acceptance, and support of a person regardless of what the person says or does&#10;">
            <a:extLst>
              <a:ext uri="{FF2B5EF4-FFF2-40B4-BE49-F238E27FC236}">
                <a16:creationId xmlns:a16="http://schemas.microsoft.com/office/drawing/2014/main" id="{DF96354F-8FCC-EB6E-C56B-124C317CDD88}"/>
              </a:ext>
            </a:extLst>
          </p:cNvPr>
          <p:cNvSpPr txBox="1"/>
          <p:nvPr/>
        </p:nvSpPr>
        <p:spPr>
          <a:xfrm>
            <a:off x="6577363" y="2583777"/>
            <a:ext cx="5316188" cy="646331"/>
          </a:xfrm>
          <a:prstGeom prst="rect">
            <a:avLst/>
          </a:prstGeom>
          <a:solidFill>
            <a:schemeClr val="accent1">
              <a:lumMod val="20000"/>
              <a:lumOff val="80000"/>
            </a:schemeClr>
          </a:solidFill>
          <a:ln>
            <a:noFill/>
          </a:ln>
        </p:spPr>
        <p:txBody>
          <a:bodyPr wrap="square" rtlCol="0">
            <a:spAutoFit/>
          </a:bodyPr>
          <a:lstStyle/>
          <a:p>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An</a:t>
            </a:r>
            <a:r>
              <a:rPr lang="en-GB" dirty="0">
                <a:latin typeface="Segoe UI" panose="020B0502040204020203" pitchFamily="34" charset="0"/>
                <a:ea typeface="Times New Roman" panose="02020603050405020304" pitchFamily="18" charset="0"/>
                <a:cs typeface="Times New Roman" panose="02020603050405020304" pitchFamily="18" charset="0"/>
              </a:rPr>
              <a:t> </a:t>
            </a: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attitude of caring, acceptance, and support of a person regardless of what the person says or does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Picture 7" descr="This is the Education Scotland, Inclusion, Wellbeing and Equalities logo. It is  blue green and yellow.">
            <a:extLst>
              <a:ext uri="{FF2B5EF4-FFF2-40B4-BE49-F238E27FC236}">
                <a16:creationId xmlns:a16="http://schemas.microsoft.com/office/drawing/2014/main" id="{D0E174CE-CEA8-C4BC-50B7-2764FAF652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4568" y="107461"/>
            <a:ext cx="1170432" cy="589252"/>
          </a:xfrm>
          <a:prstGeom prst="rect">
            <a:avLst/>
          </a:prstGeom>
        </p:spPr>
      </p:pic>
    </p:spTree>
    <p:extLst>
      <p:ext uri="{BB962C8B-B14F-4D97-AF65-F5344CB8AC3E}">
        <p14:creationId xmlns:p14="http://schemas.microsoft.com/office/powerpoint/2010/main" val="1497334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68492B-9526-6DEB-F209-F5FC32A3679F}"/>
              </a:ext>
            </a:extLst>
          </p:cNvPr>
          <p:cNvSpPr>
            <a:spLocks noGrp="1"/>
          </p:cNvSpPr>
          <p:nvPr>
            <p:ph idx="1"/>
          </p:nvPr>
        </p:nvSpPr>
        <p:spPr>
          <a:xfrm>
            <a:off x="571150" y="1043476"/>
            <a:ext cx="11326957" cy="5284150"/>
          </a:xfrm>
        </p:spPr>
        <p:txBody>
          <a:bodyPr/>
          <a:lstStyle/>
          <a:p>
            <a:r>
              <a:rPr lang="en-GB" b="1" dirty="0">
                <a:solidFill>
                  <a:schemeClr val="tx1"/>
                </a:solidFill>
                <a:latin typeface="Segoe UI" panose="020B0502040204020203" pitchFamily="34" charset="0"/>
                <a:cs typeface="Segoe UI" panose="020B0502040204020203" pitchFamily="34" charset="0"/>
              </a:rPr>
              <a:t>Everyone in an educational setting contributes towards the ethos and culture</a:t>
            </a:r>
            <a:endParaRPr lang="en-US"/>
          </a:p>
          <a:p>
            <a:pPr algn="ctr"/>
            <a:endParaRPr lang="en-GB" b="1" dirty="0">
              <a:solidFill>
                <a:schemeClr val="tx1"/>
              </a:solidFill>
              <a:latin typeface="Segoe UI" panose="020B0502040204020203" pitchFamily="34" charset="0"/>
              <a:cs typeface="Segoe UI" panose="020B0502040204020203" pitchFamily="34" charset="0"/>
            </a:endParaRPr>
          </a:p>
          <a:p>
            <a:r>
              <a:rPr lang="en-GB" dirty="0">
                <a:solidFill>
                  <a:schemeClr val="tx1"/>
                </a:solidFill>
                <a:latin typeface="Segoe UI" panose="020B0502040204020203" pitchFamily="34" charset="0"/>
                <a:cs typeface="Segoe UI" panose="020B0502040204020203" pitchFamily="34" charset="0"/>
              </a:rPr>
              <a:t>To create an ethos and culture based on VALUES and positive trusting relationships requires:</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TIME to discuss and agree on a set of shared values</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TIME and opportunity to get to know learners, parents, and colleagues</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TIME and opportunity to: </a:t>
            </a:r>
          </a:p>
          <a:p>
            <a:pPr marL="1085850" lvl="1"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reflect on practice </a:t>
            </a:r>
          </a:p>
          <a:p>
            <a:pPr marL="1085850" lvl="1"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extend knowledge, understanding and confidence</a:t>
            </a:r>
          </a:p>
          <a:p>
            <a:pPr marL="1085850" lvl="1"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refine skills - to be more effective in practice </a:t>
            </a:r>
          </a:p>
          <a:p>
            <a:pPr marL="1085850" lvl="1" indent="-342900">
              <a:lnSpc>
                <a:spcPct val="150000"/>
              </a:lnSpc>
              <a:buFont typeface="Arial" panose="020B0604020202020204" pitchFamily="34" charset="0"/>
              <a:buChar char="•"/>
            </a:pPr>
            <a:r>
              <a:rPr lang="en-GB" b="1" dirty="0">
                <a:solidFill>
                  <a:schemeClr val="tx1"/>
                </a:solidFill>
                <a:latin typeface="Segoe UI" panose="020B0502040204020203" pitchFamily="34" charset="0"/>
                <a:cs typeface="Segoe UI" panose="020B0502040204020203" pitchFamily="34" charset="0"/>
              </a:rPr>
              <a:t>become familiar with practical strategies </a:t>
            </a:r>
            <a:r>
              <a:rPr lang="en-GB" dirty="0">
                <a:solidFill>
                  <a:schemeClr val="tx1"/>
                </a:solidFill>
                <a:latin typeface="Segoe UI" panose="020B0502040204020203" pitchFamily="34" charset="0"/>
                <a:cs typeface="Segoe UI" panose="020B0502040204020203" pitchFamily="34" charset="0"/>
              </a:rPr>
              <a:t>to support relationships and behaviour, for example, nurturing, restorative, and solution-oriented approaches</a:t>
            </a:r>
          </a:p>
        </p:txBody>
      </p:sp>
      <p:sp>
        <p:nvSpPr>
          <p:cNvPr id="6" name="Title 1">
            <a:extLst>
              <a:ext uri="{FF2B5EF4-FFF2-40B4-BE49-F238E27FC236}">
                <a16:creationId xmlns:a16="http://schemas.microsoft.com/office/drawing/2014/main" id="{B609227F-00ED-2C6D-3849-C2E9353B03C3}"/>
              </a:ext>
            </a:extLst>
          </p:cNvPr>
          <p:cNvSpPr txBox="1">
            <a:spLocks noGrp="1"/>
          </p:cNvSpPr>
          <p:nvPr>
            <p:ph type="title" idx="4294967295"/>
          </p:nvPr>
        </p:nvSpPr>
        <p:spPr bwMode="auto">
          <a:xfrm>
            <a:off x="471542" y="296863"/>
            <a:ext cx="10836972" cy="711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a:ln>
                  <a:noFill/>
                </a:ln>
                <a:solidFill>
                  <a:srgbClr val="00ABB5"/>
                </a:solidFill>
                <a:effectLst/>
                <a:uLnTx/>
                <a:uFillTx/>
                <a:latin typeface="+mj-lt"/>
                <a:ea typeface="+mj-ea"/>
                <a:cs typeface="+mj-cs"/>
              </a:rPr>
              <a:t>Ethos, Culture, and Values-Based Practice</a:t>
            </a:r>
            <a:endParaRPr kumimoji="0" lang="en-GB" sz="3000" b="1" i="0" u="none" strike="noStrike" kern="0" cap="none" spc="0" normalizeH="0" baseline="0" noProof="0" dirty="0">
              <a:ln>
                <a:noFill/>
              </a:ln>
              <a:solidFill>
                <a:srgbClr val="00ABB5"/>
              </a:solidFill>
              <a:effectLst/>
              <a:uLnTx/>
              <a:uFillTx/>
              <a:latin typeface="+mj-lt"/>
              <a:ea typeface="+mj-ea"/>
              <a:cs typeface="+mj-cs"/>
            </a:endParaRPr>
          </a:p>
        </p:txBody>
      </p:sp>
      <p:pic>
        <p:nvPicPr>
          <p:cNvPr id="5" name="Picture 4" descr="This is the Education Scotland, Inclusion, Wellbeing and Equalities logo. It is  blue green and yellow.">
            <a:extLst>
              <a:ext uri="{FF2B5EF4-FFF2-40B4-BE49-F238E27FC236}">
                <a16:creationId xmlns:a16="http://schemas.microsoft.com/office/drawing/2014/main" id="{6B079A74-BB26-84F1-2B00-6FC0AF9474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4568" y="107461"/>
            <a:ext cx="1170432" cy="589252"/>
          </a:xfrm>
          <a:prstGeom prst="rect">
            <a:avLst/>
          </a:prstGeom>
        </p:spPr>
      </p:pic>
    </p:spTree>
    <p:extLst>
      <p:ext uri="{BB962C8B-B14F-4D97-AF65-F5344CB8AC3E}">
        <p14:creationId xmlns:p14="http://schemas.microsoft.com/office/powerpoint/2010/main" val="10737469"/>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051077f-6078-4466-a38f-b6d930d916b1">
      <Terms xmlns="http://schemas.microsoft.com/office/infopath/2007/PartnerControls"/>
    </lcf76f155ced4ddcb4097134ff3c332f>
    <TaxCatchAll xmlns="07478566-c77e-4a5d-9cf3-8b922a5f421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607A103A348F4B8DE30DB8BCF09D6B" ma:contentTypeVersion="16" ma:contentTypeDescription="Create a new document." ma:contentTypeScope="" ma:versionID="ae985a474ed3b4de5b0a751b2e7f27c2">
  <xsd:schema xmlns:xsd="http://www.w3.org/2001/XMLSchema" xmlns:xs="http://www.w3.org/2001/XMLSchema" xmlns:p="http://schemas.microsoft.com/office/2006/metadata/properties" xmlns:ns2="a051077f-6078-4466-a38f-b6d930d916b1" xmlns:ns3="07478566-c77e-4a5d-9cf3-8b922a5f4212" targetNamespace="http://schemas.microsoft.com/office/2006/metadata/properties" ma:root="true" ma:fieldsID="85b99e936812d3722e761a48bd7b51bc" ns2:_="" ns3:_="">
    <xsd:import namespace="a051077f-6078-4466-a38f-b6d930d916b1"/>
    <xsd:import namespace="07478566-c77e-4a5d-9cf3-8b922a5f421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1077f-6078-4466-a38f-b6d930d91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478566-c77e-4a5d-9cf3-8b922a5f42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344a44f-f91e-4cc6-a2d5-5690c0471061}" ma:internalName="TaxCatchAll" ma:showField="CatchAllData" ma:web="07478566-c77e-4a5d-9cf3-8b922a5f42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967039-C71A-4B84-9858-0728C216CC08}">
  <ds:schemaRefs>
    <ds:schemaRef ds:uri="http://purl.org/dc/terms/"/>
    <ds:schemaRef ds:uri="http://schemas.microsoft.com/office/2006/documentManagement/types"/>
    <ds:schemaRef ds:uri="a051077f-6078-4466-a38f-b6d930d916b1"/>
    <ds:schemaRef ds:uri="http://purl.org/dc/dcmitype/"/>
    <ds:schemaRef ds:uri="07478566-c77e-4a5d-9cf3-8b922a5f4212"/>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3.xml><?xml version="1.0" encoding="utf-8"?>
<ds:datastoreItem xmlns:ds="http://schemas.openxmlformats.org/officeDocument/2006/customXml" ds:itemID="{7C5CA4A2-C6BC-484E-9B80-641394084FB9}">
  <ds:schemaRefs>
    <ds:schemaRef ds:uri="07478566-c77e-4a5d-9cf3-8b922a5f4212"/>
    <ds:schemaRef ds:uri="a051077f-6078-4466-a38f-b6d930d916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The Power of Relationships and Relational Approaches - R&amp;B Presentation</Template>
  <TotalTime>71</TotalTime>
  <Words>3777</Words>
  <Application>Microsoft Office PowerPoint</Application>
  <PresentationFormat>Widescreen</PresentationFormat>
  <Paragraphs>340</Paragraphs>
  <Slides>23</Slides>
  <Notes>22</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vt:lpstr>
      <vt:lpstr>Arial,Sans-Serif</vt:lpstr>
      <vt:lpstr>Calibri</vt:lpstr>
      <vt:lpstr>Courier New</vt:lpstr>
      <vt:lpstr>inherit</vt:lpstr>
      <vt:lpstr>Lucida Grande</vt:lpstr>
      <vt:lpstr>Roboto</vt:lpstr>
      <vt:lpstr>Roboto Bold</vt:lpstr>
      <vt:lpstr>Segoe UI</vt:lpstr>
      <vt:lpstr>Symbol,Sans-Serif</vt:lpstr>
      <vt:lpstr>Times New Roman</vt:lpstr>
      <vt:lpstr>Wingdings</vt:lpstr>
      <vt:lpstr>Powerpoint_template</vt:lpstr>
      <vt:lpstr>Inclusion Wellbeing &amp; Equalities Professional Learning Framework Relational Approaches Informed Level</vt:lpstr>
      <vt:lpstr>Interconnectivity </vt:lpstr>
      <vt:lpstr>How to use this resource</vt:lpstr>
      <vt:lpstr>National Model for Professional Learning</vt:lpstr>
      <vt:lpstr>Welcome </vt:lpstr>
      <vt:lpstr>The Power of Relationships</vt:lpstr>
      <vt:lpstr>Ethos, Culture, and Values</vt:lpstr>
      <vt:lpstr>For example, behaviour driven by values looks like:</vt:lpstr>
      <vt:lpstr>Ethos, Culture, and Values-Based Practice</vt:lpstr>
      <vt:lpstr>Relational Approaches:  to improving positive relationships and behaviour</vt:lpstr>
      <vt:lpstr>Relational approaches</vt:lpstr>
      <vt:lpstr>Being Rights Respecting:</vt:lpstr>
      <vt:lpstr>For example this means:</vt:lpstr>
      <vt:lpstr>The Curriculum</vt:lpstr>
      <vt:lpstr>Nurturing Approaches</vt:lpstr>
      <vt:lpstr>Trauma Informed Practice:</vt:lpstr>
      <vt:lpstr>Restorative Approaches:</vt:lpstr>
      <vt:lpstr>Solution-Oriented Approaches:</vt:lpstr>
      <vt:lpstr>Mentor in Violence Prevention (MVP) Programme:</vt:lpstr>
      <vt:lpstr>Reflection</vt:lpstr>
      <vt:lpstr>Resources and Information to help</vt:lpstr>
      <vt:lpstr>We value your feedback </vt:lpstr>
      <vt:lpstr>For Scotland's learners, with Scotland's educators Do luchd-ionnsachaidh na h-Alba, le luchd-foghlaim Alba </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Relational Approaches</dc:title>
  <dc:creator>Janine Mccullough</dc:creator>
  <cp:lastModifiedBy>Jeremy Stevenson</cp:lastModifiedBy>
  <cp:revision>107</cp:revision>
  <cp:lastPrinted>2014-02-19T15:05:01Z</cp:lastPrinted>
  <dcterms:created xsi:type="dcterms:W3CDTF">2023-08-29T10:55:22Z</dcterms:created>
  <dcterms:modified xsi:type="dcterms:W3CDTF">2023-12-05T15:24:25Z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0x0101004E607A103A348F4B8DE30DB8BCF09D6B</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y fmtid="{D5CDD505-2E9C-101B-9397-08002B2CF9AE}" pid="34" name="MediaServiceImageTags">
    <vt:lpwstr/>
  </property>
</Properties>
</file>