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5"/>
    <p:sldMasterId id="2147483660" r:id="rId6"/>
  </p:sldMasterIdLst>
  <p:notesMasterIdLst>
    <p:notesMasterId r:id="rId62"/>
  </p:notesMasterIdLst>
  <p:handoutMasterIdLst>
    <p:handoutMasterId r:id="rId63"/>
  </p:handoutMasterIdLst>
  <p:sldIdLst>
    <p:sldId id="264" r:id="rId7"/>
    <p:sldId id="2765" r:id="rId8"/>
    <p:sldId id="2763" r:id="rId9"/>
    <p:sldId id="2705" r:id="rId10"/>
    <p:sldId id="2761" r:id="rId11"/>
    <p:sldId id="2753" r:id="rId12"/>
    <p:sldId id="313" r:id="rId13"/>
    <p:sldId id="257" r:id="rId14"/>
    <p:sldId id="2762" r:id="rId15"/>
    <p:sldId id="2758" r:id="rId16"/>
    <p:sldId id="2804" r:id="rId17"/>
    <p:sldId id="2803" r:id="rId18"/>
    <p:sldId id="2802" r:id="rId19"/>
    <p:sldId id="2801" r:id="rId20"/>
    <p:sldId id="2800" r:id="rId21"/>
    <p:sldId id="2799" r:id="rId22"/>
    <p:sldId id="2798" r:id="rId23"/>
    <p:sldId id="2797" r:id="rId24"/>
    <p:sldId id="2796" r:id="rId25"/>
    <p:sldId id="2795" r:id="rId26"/>
    <p:sldId id="2794" r:id="rId27"/>
    <p:sldId id="2793" r:id="rId28"/>
    <p:sldId id="2792" r:id="rId29"/>
    <p:sldId id="2791" r:id="rId30"/>
    <p:sldId id="2790" r:id="rId31"/>
    <p:sldId id="2789" r:id="rId32"/>
    <p:sldId id="2788" r:id="rId33"/>
    <p:sldId id="2787" r:id="rId34"/>
    <p:sldId id="2786" r:id="rId35"/>
    <p:sldId id="2785" r:id="rId36"/>
    <p:sldId id="2784" r:id="rId37"/>
    <p:sldId id="2783" r:id="rId38"/>
    <p:sldId id="2782" r:id="rId39"/>
    <p:sldId id="2781" r:id="rId40"/>
    <p:sldId id="2780" r:id="rId41"/>
    <p:sldId id="2779" r:id="rId42"/>
    <p:sldId id="2778" r:id="rId43"/>
    <p:sldId id="2777" r:id="rId44"/>
    <p:sldId id="2776" r:id="rId45"/>
    <p:sldId id="2775" r:id="rId46"/>
    <p:sldId id="2774" r:id="rId47"/>
    <p:sldId id="2773" r:id="rId48"/>
    <p:sldId id="2772" r:id="rId49"/>
    <p:sldId id="2771" r:id="rId50"/>
    <p:sldId id="2770" r:id="rId51"/>
    <p:sldId id="2805" r:id="rId52"/>
    <p:sldId id="2806" r:id="rId53"/>
    <p:sldId id="2807" r:id="rId54"/>
    <p:sldId id="2769" r:id="rId55"/>
    <p:sldId id="2768" r:id="rId56"/>
    <p:sldId id="2760" r:id="rId57"/>
    <p:sldId id="2757" r:id="rId58"/>
    <p:sldId id="268" r:id="rId59"/>
    <p:sldId id="2766" r:id="rId60"/>
    <p:sldId id="2808" r:id="rId6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F479B0-6318-E312-2720-BE99462D04C0}" name="Sam Nicholson" initials="SN" userId="S::essnicholson@glow.gov.uk::0a936673-8a1d-4f74-b7dd-93e2423be646" providerId="AD"/>
  <p188:author id="{0798E7D8-4BE1-7C57-8921-1148804C9CD2}" name="Hannah Brown" initials="HB" userId="S::eshbrown@glow.gov.uk::4bf32d1b-cac7-4347-84f0-8e2877537c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9694"/>
    <a:srgbClr val="FAC090"/>
    <a:srgbClr val="4BACC6"/>
    <a:srgbClr val="00ABB5"/>
    <a:srgbClr val="244740"/>
    <a:srgbClr val="E2E7E5"/>
    <a:srgbClr val="5860AB"/>
    <a:srgbClr val="407EB7"/>
    <a:srgbClr val="008080"/>
    <a:srgbClr val="43BE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D45FD7-D4B4-463D-9C58-8110DF93B149}" v="2" dt="2023-12-05T15:35:41.8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534"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handoutMaster" Target="handoutMasters/handoutMaster1.xml"/><Relationship Id="rId68"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Nicholson" userId="S::essnicholson@glow.gov.uk::0a936673-8a1d-4f74-b7dd-93e2423be646" providerId="AD" clId="Web-{2C72721E-8209-9086-9E68-6D32B9D0EC70}"/>
    <pc:docChg chg="delSld modSld">
      <pc:chgData name="Sam Nicholson" userId="S::essnicholson@glow.gov.uk::0a936673-8a1d-4f74-b7dd-93e2423be646" providerId="AD" clId="Web-{2C72721E-8209-9086-9E68-6D32B9D0EC70}" dt="2023-11-23T10:47:21.003" v="36"/>
      <pc:docMkLst>
        <pc:docMk/>
      </pc:docMkLst>
      <pc:sldChg chg="addSp delSp modSp">
        <pc:chgData name="Sam Nicholson" userId="S::essnicholson@glow.gov.uk::0a936673-8a1d-4f74-b7dd-93e2423be646" providerId="AD" clId="Web-{2C72721E-8209-9086-9E68-6D32B9D0EC70}" dt="2023-11-23T10:16:26.700" v="17" actId="14100"/>
        <pc:sldMkLst>
          <pc:docMk/>
          <pc:sldMk cId="3754193487" sldId="257"/>
        </pc:sldMkLst>
        <pc:spChg chg="mod">
          <ac:chgData name="Sam Nicholson" userId="S::essnicholson@glow.gov.uk::0a936673-8a1d-4f74-b7dd-93e2423be646" providerId="AD" clId="Web-{2C72721E-8209-9086-9E68-6D32B9D0EC70}" dt="2023-11-23T10:16:26.700" v="17" actId="14100"/>
          <ac:spMkLst>
            <pc:docMk/>
            <pc:sldMk cId="3754193487" sldId="257"/>
            <ac:spMk id="10" creationId="{00A89484-32E5-4660-A938-DF0F9735A6CB}"/>
          </ac:spMkLst>
        </pc:spChg>
        <pc:spChg chg="mod">
          <ac:chgData name="Sam Nicholson" userId="S::essnicholson@glow.gov.uk::0a936673-8a1d-4f74-b7dd-93e2423be646" providerId="AD" clId="Web-{2C72721E-8209-9086-9E68-6D32B9D0EC70}" dt="2023-11-23T10:16:20.309" v="16" actId="14100"/>
          <ac:spMkLst>
            <pc:docMk/>
            <pc:sldMk cId="3754193487" sldId="257"/>
            <ac:spMk id="11" creationId="{D45BD669-1757-4DE2-8419-5AC5D5A00F28}"/>
          </ac:spMkLst>
        </pc:spChg>
        <pc:spChg chg="mod">
          <ac:chgData name="Sam Nicholson" userId="S::essnicholson@glow.gov.uk::0a936673-8a1d-4f74-b7dd-93e2423be646" providerId="AD" clId="Web-{2C72721E-8209-9086-9E68-6D32B9D0EC70}" dt="2023-11-23T10:15:11.682" v="10" actId="688"/>
          <ac:spMkLst>
            <pc:docMk/>
            <pc:sldMk cId="3754193487" sldId="257"/>
            <ac:spMk id="12" creationId="{B3DBF21A-BAE6-469E-91FB-39D8AABBA2CD}"/>
          </ac:spMkLst>
        </pc:spChg>
        <pc:graphicFrameChg chg="del">
          <ac:chgData name="Sam Nicholson" userId="S::essnicholson@glow.gov.uk::0a936673-8a1d-4f74-b7dd-93e2423be646" providerId="AD" clId="Web-{2C72721E-8209-9086-9E68-6D32B9D0EC70}" dt="2023-11-23T10:14:24.368" v="0"/>
          <ac:graphicFrameMkLst>
            <pc:docMk/>
            <pc:sldMk cId="3754193487" sldId="257"/>
            <ac:graphicFrameMk id="5" creationId="{C78F63A6-A4F0-4535-A3F0-ED9F91726A47}"/>
          </ac:graphicFrameMkLst>
        </pc:graphicFrameChg>
        <pc:picChg chg="add mod ord">
          <ac:chgData name="Sam Nicholson" userId="S::essnicholson@glow.gov.uk::0a936673-8a1d-4f74-b7dd-93e2423be646" providerId="AD" clId="Web-{2C72721E-8209-9086-9E68-6D32B9D0EC70}" dt="2023-11-23T10:14:55.712" v="7" actId="14100"/>
          <ac:picMkLst>
            <pc:docMk/>
            <pc:sldMk cId="3754193487" sldId="257"/>
            <ac:picMk id="7" creationId="{9A5A2C89-29D9-0B39-C67D-167CABF7C2CB}"/>
          </ac:picMkLst>
        </pc:picChg>
        <pc:picChg chg="del">
          <ac:chgData name="Sam Nicholson" userId="S::essnicholson@glow.gov.uk::0a936673-8a1d-4f74-b7dd-93e2423be646" providerId="AD" clId="Web-{2C72721E-8209-9086-9E68-6D32B9D0EC70}" dt="2023-11-23T10:14:27.133" v="1"/>
          <ac:picMkLst>
            <pc:docMk/>
            <pc:sldMk cId="3754193487" sldId="257"/>
            <ac:picMk id="18" creationId="{7B5BEF9B-9AA1-95C0-B9CF-BB45B7AD459A}"/>
          </ac:picMkLst>
        </pc:picChg>
      </pc:sldChg>
      <pc:sldChg chg="modSp">
        <pc:chgData name="Sam Nicholson" userId="S::essnicholson@glow.gov.uk::0a936673-8a1d-4f74-b7dd-93e2423be646" providerId="AD" clId="Web-{2C72721E-8209-9086-9E68-6D32B9D0EC70}" dt="2023-11-23T10:45:02.639" v="25"/>
        <pc:sldMkLst>
          <pc:docMk/>
          <pc:sldMk cId="1717420105" sldId="264"/>
        </pc:sldMkLst>
        <pc:spChg chg="mod">
          <ac:chgData name="Sam Nicholson" userId="S::essnicholson@glow.gov.uk::0a936673-8a1d-4f74-b7dd-93e2423be646" providerId="AD" clId="Web-{2C72721E-8209-9086-9E68-6D32B9D0EC70}" dt="2023-11-23T10:45:02.639" v="25"/>
          <ac:spMkLst>
            <pc:docMk/>
            <pc:sldMk cId="1717420105" sldId="264"/>
            <ac:spMk id="3" creationId="{2D3802A0-84D6-F65D-A6B0-CE2B0721AB63}"/>
          </ac:spMkLst>
        </pc:spChg>
        <pc:picChg chg="mod">
          <ac:chgData name="Sam Nicholson" userId="S::essnicholson@glow.gov.uk::0a936673-8a1d-4f74-b7dd-93e2423be646" providerId="AD" clId="Web-{2C72721E-8209-9086-9E68-6D32B9D0EC70}" dt="2023-11-23T10:44:35.278" v="24"/>
          <ac:picMkLst>
            <pc:docMk/>
            <pc:sldMk cId="1717420105" sldId="264"/>
            <ac:picMk id="12" creationId="{00000000-0000-0000-0000-000000000000}"/>
          </ac:picMkLst>
        </pc:picChg>
      </pc:sldChg>
      <pc:sldChg chg="modSp">
        <pc:chgData name="Sam Nicholson" userId="S::essnicholson@glow.gov.uk::0a936673-8a1d-4f74-b7dd-93e2423be646" providerId="AD" clId="Web-{2C72721E-8209-9086-9E68-6D32B9D0EC70}" dt="2023-11-23T10:46:11.547" v="32"/>
        <pc:sldMkLst>
          <pc:docMk/>
          <pc:sldMk cId="761886924" sldId="313"/>
        </pc:sldMkLst>
        <pc:picChg chg="mod">
          <ac:chgData name="Sam Nicholson" userId="S::essnicholson@glow.gov.uk::0a936673-8a1d-4f74-b7dd-93e2423be646" providerId="AD" clId="Web-{2C72721E-8209-9086-9E68-6D32B9D0EC70}" dt="2023-11-23T10:46:11.547" v="32"/>
          <ac:picMkLst>
            <pc:docMk/>
            <pc:sldMk cId="761886924" sldId="313"/>
            <ac:picMk id="6" creationId="{C79A0489-3723-42B2-E9D6-68BB1A936916}"/>
          </ac:picMkLst>
        </pc:picChg>
      </pc:sldChg>
      <pc:sldChg chg="addSp delSp modSp">
        <pc:chgData name="Sam Nicholson" userId="S::essnicholson@glow.gov.uk::0a936673-8a1d-4f74-b7dd-93e2423be646" providerId="AD" clId="Web-{2C72721E-8209-9086-9E68-6D32B9D0EC70}" dt="2023-11-23T10:46:22.079" v="33"/>
        <pc:sldMkLst>
          <pc:docMk/>
          <pc:sldMk cId="1227990980" sldId="2765"/>
        </pc:sldMkLst>
        <pc:spChg chg="mod topLvl">
          <ac:chgData name="Sam Nicholson" userId="S::essnicholson@glow.gov.uk::0a936673-8a1d-4f74-b7dd-93e2423be646" providerId="AD" clId="Web-{2C72721E-8209-9086-9E68-6D32B9D0EC70}" dt="2023-11-23T10:46:22.079" v="33"/>
          <ac:spMkLst>
            <pc:docMk/>
            <pc:sldMk cId="1227990980" sldId="2765"/>
            <ac:spMk id="4" creationId="{28BD4CCD-D582-C51E-EF49-E8AC8D3E4209}"/>
          </ac:spMkLst>
        </pc:spChg>
        <pc:spChg chg="mod">
          <ac:chgData name="Sam Nicholson" userId="S::essnicholson@glow.gov.uk::0a936673-8a1d-4f74-b7dd-93e2423be646" providerId="AD" clId="Web-{2C72721E-8209-9086-9E68-6D32B9D0EC70}" dt="2023-11-23T10:21:22.133" v="19"/>
          <ac:spMkLst>
            <pc:docMk/>
            <pc:sldMk cId="1227990980" sldId="2765"/>
            <ac:spMk id="6" creationId="{DBA29CEC-7370-76C6-F7DE-FE599AA24CFA}"/>
          </ac:spMkLst>
        </pc:spChg>
        <pc:grpChg chg="del mod">
          <ac:chgData name="Sam Nicholson" userId="S::essnicholson@glow.gov.uk::0a936673-8a1d-4f74-b7dd-93e2423be646" providerId="AD" clId="Web-{2C72721E-8209-9086-9E68-6D32B9D0EC70}" dt="2023-11-23T10:22:37.870" v="21"/>
          <ac:grpSpMkLst>
            <pc:docMk/>
            <pc:sldMk cId="1227990980" sldId="2765"/>
            <ac:grpSpMk id="7" creationId="{E609BCAD-3AE1-4621-3CB8-DF9DC07F3F2D}"/>
          </ac:grpSpMkLst>
        </pc:grpChg>
        <pc:grpChg chg="add mod">
          <ac:chgData name="Sam Nicholson" userId="S::essnicholson@glow.gov.uk::0a936673-8a1d-4f74-b7dd-93e2423be646" providerId="AD" clId="Web-{2C72721E-8209-9086-9E68-6D32B9D0EC70}" dt="2023-11-23T10:45:30.077" v="26"/>
          <ac:grpSpMkLst>
            <pc:docMk/>
            <pc:sldMk cId="1227990980" sldId="2765"/>
            <ac:grpSpMk id="8" creationId="{07425553-8073-7876-A26F-399EFD8E8334}"/>
          </ac:grpSpMkLst>
        </pc:grpChg>
        <pc:picChg chg="topLvl">
          <ac:chgData name="Sam Nicholson" userId="S::essnicholson@glow.gov.uk::0a936673-8a1d-4f74-b7dd-93e2423be646" providerId="AD" clId="Web-{2C72721E-8209-9086-9E68-6D32B9D0EC70}" dt="2023-11-23T10:22:37.870" v="21"/>
          <ac:picMkLst>
            <pc:docMk/>
            <pc:sldMk cId="1227990980" sldId="2765"/>
            <ac:picMk id="2" creationId="{0AF9A1DF-33B0-B81B-A6D7-0F456032E93C}"/>
          </ac:picMkLst>
        </pc:picChg>
        <pc:picChg chg="topLvl">
          <ac:chgData name="Sam Nicholson" userId="S::essnicholson@glow.gov.uk::0a936673-8a1d-4f74-b7dd-93e2423be646" providerId="AD" clId="Web-{2C72721E-8209-9086-9E68-6D32B9D0EC70}" dt="2023-11-23T10:22:37.870" v="21"/>
          <ac:picMkLst>
            <pc:docMk/>
            <pc:sldMk cId="1227990980" sldId="2765"/>
            <ac:picMk id="3" creationId="{FC139E9D-A0EB-175F-86DD-496B90926E25}"/>
          </ac:picMkLst>
        </pc:picChg>
        <pc:picChg chg="topLvl">
          <ac:chgData name="Sam Nicholson" userId="S::essnicholson@glow.gov.uk::0a936673-8a1d-4f74-b7dd-93e2423be646" providerId="AD" clId="Web-{2C72721E-8209-9086-9E68-6D32B9D0EC70}" dt="2023-11-23T10:22:37.870" v="21"/>
          <ac:picMkLst>
            <pc:docMk/>
            <pc:sldMk cId="1227990980" sldId="2765"/>
            <ac:picMk id="5" creationId="{2CA4AFCC-7B6A-4E91-802F-81C2B87F9E35}"/>
          </ac:picMkLst>
        </pc:picChg>
        <pc:picChg chg="topLvl">
          <ac:chgData name="Sam Nicholson" userId="S::essnicholson@glow.gov.uk::0a936673-8a1d-4f74-b7dd-93e2423be646" providerId="AD" clId="Web-{2C72721E-8209-9086-9E68-6D32B9D0EC70}" dt="2023-11-23T10:22:37.870" v="21"/>
          <ac:picMkLst>
            <pc:docMk/>
            <pc:sldMk cId="1227990980" sldId="2765"/>
            <ac:picMk id="10" creationId="{11BB54A0-A9F0-23EC-3B94-FB930D821EAD}"/>
          </ac:picMkLst>
        </pc:picChg>
        <pc:picChg chg="topLvl">
          <ac:chgData name="Sam Nicholson" userId="S::essnicholson@glow.gov.uk::0a936673-8a1d-4f74-b7dd-93e2423be646" providerId="AD" clId="Web-{2C72721E-8209-9086-9E68-6D32B9D0EC70}" dt="2023-11-23T10:22:37.870" v="21"/>
          <ac:picMkLst>
            <pc:docMk/>
            <pc:sldMk cId="1227990980" sldId="2765"/>
            <ac:picMk id="12" creationId="{A8261908-E3C9-E387-F520-9170EACFE400}"/>
          </ac:picMkLst>
        </pc:picChg>
        <pc:picChg chg="topLvl">
          <ac:chgData name="Sam Nicholson" userId="S::essnicholson@glow.gov.uk::0a936673-8a1d-4f74-b7dd-93e2423be646" providerId="AD" clId="Web-{2C72721E-8209-9086-9E68-6D32B9D0EC70}" dt="2023-11-23T10:22:37.870" v="21"/>
          <ac:picMkLst>
            <pc:docMk/>
            <pc:sldMk cId="1227990980" sldId="2765"/>
            <ac:picMk id="14" creationId="{EF86A003-7A79-0CBA-2D10-8E08922ED221}"/>
          </ac:picMkLst>
        </pc:picChg>
        <pc:picChg chg="topLvl">
          <ac:chgData name="Sam Nicholson" userId="S::essnicholson@glow.gov.uk::0a936673-8a1d-4f74-b7dd-93e2423be646" providerId="AD" clId="Web-{2C72721E-8209-9086-9E68-6D32B9D0EC70}" dt="2023-11-23T10:22:37.870" v="21"/>
          <ac:picMkLst>
            <pc:docMk/>
            <pc:sldMk cId="1227990980" sldId="2765"/>
            <ac:picMk id="15" creationId="{47BD87C8-FBEF-5817-0136-95D3C3D6AA52}"/>
          </ac:picMkLst>
        </pc:picChg>
      </pc:sldChg>
      <pc:sldChg chg="modSp del">
        <pc:chgData name="Sam Nicholson" userId="S::essnicholson@glow.gov.uk::0a936673-8a1d-4f74-b7dd-93e2423be646" providerId="AD" clId="Web-{2C72721E-8209-9086-9E68-6D32B9D0EC70}" dt="2023-11-23T10:47:21.003" v="36"/>
        <pc:sldMkLst>
          <pc:docMk/>
          <pc:sldMk cId="2851141075" sldId="2767"/>
        </pc:sldMkLst>
        <pc:spChg chg="mod">
          <ac:chgData name="Sam Nicholson" userId="S::essnicholson@glow.gov.uk::0a936673-8a1d-4f74-b7dd-93e2423be646" providerId="AD" clId="Web-{2C72721E-8209-9086-9E68-6D32B9D0EC70}" dt="2023-11-23T10:46:51.080" v="34" actId="1076"/>
          <ac:spMkLst>
            <pc:docMk/>
            <pc:sldMk cId="2851141075" sldId="2767"/>
            <ac:spMk id="3" creationId="{00000000-0000-0000-0000-000000000000}"/>
          </ac:spMkLst>
        </pc:spChg>
        <pc:spChg chg="mod">
          <ac:chgData name="Sam Nicholson" userId="S::essnicholson@glow.gov.uk::0a936673-8a1d-4f74-b7dd-93e2423be646" providerId="AD" clId="Web-{2C72721E-8209-9086-9E68-6D32B9D0EC70}" dt="2023-11-23T10:47:02.268" v="35"/>
          <ac:spMkLst>
            <pc:docMk/>
            <pc:sldMk cId="2851141075" sldId="2767"/>
            <ac:spMk id="6" creationId="{BA84719E-0005-42AA-9183-AB9A51DD443D}"/>
          </ac:spMkLst>
        </pc:spChg>
      </pc:sldChg>
    </pc:docChg>
  </pc:docChgLst>
  <pc:docChgLst>
    <pc:chgData name="Hannah Brown" userId="S::eshbrown@glow.gov.uk::4bf32d1b-cac7-4347-84f0-8e2877537cc3" providerId="AD" clId="Web-{75FD19A5-EE6D-4D39-9DFE-88569B786AE2}"/>
    <pc:docChg chg="sldOrd">
      <pc:chgData name="Hannah Brown" userId="S::eshbrown@glow.gov.uk::4bf32d1b-cac7-4347-84f0-8e2877537cc3" providerId="AD" clId="Web-{75FD19A5-EE6D-4D39-9DFE-88569B786AE2}" dt="2023-08-23T08:56:55.406" v="0"/>
      <pc:docMkLst>
        <pc:docMk/>
      </pc:docMkLst>
      <pc:sldChg chg="ord">
        <pc:chgData name="Hannah Brown" userId="S::eshbrown@glow.gov.uk::4bf32d1b-cac7-4347-84f0-8e2877537cc3" providerId="AD" clId="Web-{75FD19A5-EE6D-4D39-9DFE-88569B786AE2}" dt="2023-08-23T08:56:55.406" v="0"/>
        <pc:sldMkLst>
          <pc:docMk/>
          <pc:sldMk cId="1849861997" sldId="2758"/>
        </pc:sldMkLst>
      </pc:sldChg>
    </pc:docChg>
  </pc:docChgLst>
  <pc:docChgLst>
    <pc:chgData name="Sam Nicholson" userId="S::essnicholson@glow.gov.uk::0a936673-8a1d-4f74-b7dd-93e2423be646" providerId="AD" clId="Web-{3F28E873-2758-7AB5-5586-984D6F52FDAC}"/>
    <pc:docChg chg="modSld">
      <pc:chgData name="Sam Nicholson" userId="S::essnicholson@glow.gov.uk::0a936673-8a1d-4f74-b7dd-93e2423be646" providerId="AD" clId="Web-{3F28E873-2758-7AB5-5586-984D6F52FDAC}" dt="2023-10-18T17:50:41.212" v="3" actId="1076"/>
      <pc:docMkLst>
        <pc:docMk/>
      </pc:docMkLst>
      <pc:sldChg chg="addSp modSp">
        <pc:chgData name="Sam Nicholson" userId="S::essnicholson@glow.gov.uk::0a936673-8a1d-4f74-b7dd-93e2423be646" providerId="AD" clId="Web-{3F28E873-2758-7AB5-5586-984D6F52FDAC}" dt="2023-10-18T17:50:41.212" v="3" actId="1076"/>
        <pc:sldMkLst>
          <pc:docMk/>
          <pc:sldMk cId="2944124281" sldId="2705"/>
        </pc:sldMkLst>
        <pc:spChg chg="mod">
          <ac:chgData name="Sam Nicholson" userId="S::essnicholson@glow.gov.uk::0a936673-8a1d-4f74-b7dd-93e2423be646" providerId="AD" clId="Web-{3F28E873-2758-7AB5-5586-984D6F52FDAC}" dt="2023-10-18T17:50:39.149" v="2" actId="14100"/>
          <ac:spMkLst>
            <pc:docMk/>
            <pc:sldMk cId="2944124281" sldId="2705"/>
            <ac:spMk id="5" creationId="{00000000-0000-0000-0000-000000000000}"/>
          </ac:spMkLst>
        </pc:spChg>
        <pc:picChg chg="add mod">
          <ac:chgData name="Sam Nicholson" userId="S::essnicholson@glow.gov.uk::0a936673-8a1d-4f74-b7dd-93e2423be646" providerId="AD" clId="Web-{3F28E873-2758-7AB5-5586-984D6F52FDAC}" dt="2023-10-18T17:50:41.212" v="3" actId="1076"/>
          <ac:picMkLst>
            <pc:docMk/>
            <pc:sldMk cId="2944124281" sldId="2705"/>
            <ac:picMk id="4" creationId="{845CA0B6-3012-736D-ED37-3DC68F7329EA}"/>
          </ac:picMkLst>
        </pc:picChg>
      </pc:sldChg>
    </pc:docChg>
  </pc:docChgLst>
  <pc:docChgLst>
    <pc:chgData name="Sam Nicholson" userId="S::essnicholson@glow.gov.uk::0a936673-8a1d-4f74-b7dd-93e2423be646" providerId="AD" clId="Web-{2CCF93C3-9B49-A5C2-43F2-3BFFD325A1B1}"/>
    <pc:docChg chg="mod delSld modSld">
      <pc:chgData name="Sam Nicholson" userId="S::essnicholson@glow.gov.uk::0a936673-8a1d-4f74-b7dd-93e2423be646" providerId="AD" clId="Web-{2CCF93C3-9B49-A5C2-43F2-3BFFD325A1B1}" dt="2023-10-18T14:34:31.385" v="88"/>
      <pc:docMkLst>
        <pc:docMk/>
      </pc:docMkLst>
      <pc:sldChg chg="addSp modSp modCm">
        <pc:chgData name="Sam Nicholson" userId="S::essnicholson@glow.gov.uk::0a936673-8a1d-4f74-b7dd-93e2423be646" providerId="AD" clId="Web-{2CCF93C3-9B49-A5C2-43F2-3BFFD325A1B1}" dt="2023-10-18T14:31:42.215" v="38"/>
        <pc:sldMkLst>
          <pc:docMk/>
          <pc:sldMk cId="1399335290" sldId="310"/>
        </pc:sldMkLst>
        <pc:spChg chg="add mod">
          <ac:chgData name="Sam Nicholson" userId="S::essnicholson@glow.gov.uk::0a936673-8a1d-4f74-b7dd-93e2423be646" providerId="AD" clId="Web-{2CCF93C3-9B49-A5C2-43F2-3BFFD325A1B1}" dt="2023-10-18T14:29:56.254" v="11" actId="1076"/>
          <ac:spMkLst>
            <pc:docMk/>
            <pc:sldMk cId="1399335290" sldId="310"/>
            <ac:spMk id="28" creationId="{57ED78E4-13AC-377F-6AC6-7A649C384D73}"/>
          </ac:spMkLst>
        </pc:spChg>
        <pc:graphicFrameChg chg="modGraphic">
          <ac:chgData name="Sam Nicholson" userId="S::essnicholson@glow.gov.uk::0a936673-8a1d-4f74-b7dd-93e2423be646" providerId="AD" clId="Web-{2CCF93C3-9B49-A5C2-43F2-3BFFD325A1B1}" dt="2023-10-18T14:31:12.948" v="35" actId="20577"/>
          <ac:graphicFrameMkLst>
            <pc:docMk/>
            <pc:sldMk cId="1399335290" sldId="310"/>
            <ac:graphicFrameMk id="4" creationId="{BAF3BB7C-74FD-4275-8FC0-882347EB16D7}"/>
          </ac:graphicFrameMkLst>
        </pc:graphicFrameChg>
      </pc:sldChg>
      <pc:sldChg chg="modNotes">
        <pc:chgData name="Sam Nicholson" userId="S::essnicholson@glow.gov.uk::0a936673-8a1d-4f74-b7dd-93e2423be646" providerId="AD" clId="Web-{2CCF93C3-9B49-A5C2-43F2-3BFFD325A1B1}" dt="2023-10-18T14:33:39.099" v="87"/>
        <pc:sldMkLst>
          <pc:docMk/>
          <pc:sldMk cId="1650509081" sldId="2753"/>
        </pc:sldMkLst>
      </pc:sldChg>
      <pc:sldChg chg="del">
        <pc:chgData name="Sam Nicholson" userId="S::essnicholson@glow.gov.uk::0a936673-8a1d-4f74-b7dd-93e2423be646" providerId="AD" clId="Web-{2CCF93C3-9B49-A5C2-43F2-3BFFD325A1B1}" dt="2023-10-18T14:34:31.385" v="88"/>
        <pc:sldMkLst>
          <pc:docMk/>
          <pc:sldMk cId="3131038661" sldId="2755"/>
        </pc:sldMkLst>
      </pc:sldChg>
    </pc:docChg>
  </pc:docChgLst>
  <pc:docChgLst>
    <pc:chgData name="Hannah Brown" userId="S::eshbrown@glow.gov.uk::4bf32d1b-cac7-4347-84f0-8e2877537cc3" providerId="AD" clId="Web-{979ACEC9-4B40-4CB3-A131-7AAEEA5A42B0}"/>
    <pc:docChg chg="mod sldOrd">
      <pc:chgData name="Hannah Brown" userId="S::eshbrown@glow.gov.uk::4bf32d1b-cac7-4347-84f0-8e2877537cc3" providerId="AD" clId="Web-{979ACEC9-4B40-4CB3-A131-7AAEEA5A42B0}" dt="2023-08-23T10:37:32.968" v="2"/>
      <pc:docMkLst>
        <pc:docMk/>
      </pc:docMkLst>
      <pc:sldChg chg="addCm">
        <pc:chgData name="Hannah Brown" userId="S::eshbrown@glow.gov.uk::4bf32d1b-cac7-4347-84f0-8e2877537cc3" providerId="AD" clId="Web-{979ACEC9-4B40-4CB3-A131-7AAEEA5A42B0}" dt="2023-08-23T10:37:32.968" v="2"/>
        <pc:sldMkLst>
          <pc:docMk/>
          <pc:sldMk cId="1399335290" sldId="310"/>
        </pc:sldMkLst>
      </pc:sldChg>
      <pc:sldChg chg="ord">
        <pc:chgData name="Hannah Brown" userId="S::eshbrown@glow.gov.uk::4bf32d1b-cac7-4347-84f0-8e2877537cc3" providerId="AD" clId="Web-{979ACEC9-4B40-4CB3-A131-7AAEEA5A42B0}" dt="2023-08-23T10:09:03.723" v="0"/>
        <pc:sldMkLst>
          <pc:docMk/>
          <pc:sldMk cId="2944124281" sldId="2705"/>
        </pc:sldMkLst>
      </pc:sldChg>
    </pc:docChg>
  </pc:docChgLst>
  <pc:docChgLst>
    <pc:chgData name="Sam Nicholson" userId="S::essnicholson@glow.gov.uk::0a936673-8a1d-4f74-b7dd-93e2423be646" providerId="AD" clId="Web-{45478E44-369C-6FFA-0523-65B6BF2D2755}"/>
    <pc:docChg chg="modSld sldOrd">
      <pc:chgData name="Sam Nicholson" userId="S::essnicholson@glow.gov.uk::0a936673-8a1d-4f74-b7dd-93e2423be646" providerId="AD" clId="Web-{45478E44-369C-6FFA-0523-65B6BF2D2755}" dt="2023-11-20T23:23:16.879" v="531"/>
      <pc:docMkLst>
        <pc:docMk/>
      </pc:docMkLst>
      <pc:sldChg chg="modSp">
        <pc:chgData name="Sam Nicholson" userId="S::essnicholson@glow.gov.uk::0a936673-8a1d-4f74-b7dd-93e2423be646" providerId="AD" clId="Web-{45478E44-369C-6FFA-0523-65B6BF2D2755}" dt="2023-11-20T23:08:23.231" v="519"/>
        <pc:sldMkLst>
          <pc:docMk/>
          <pc:sldMk cId="3754193487" sldId="257"/>
        </pc:sldMkLst>
        <pc:graphicFrameChg chg="mod">
          <ac:chgData name="Sam Nicholson" userId="S::essnicholson@glow.gov.uk::0a936673-8a1d-4f74-b7dd-93e2423be646" providerId="AD" clId="Web-{45478E44-369C-6FFA-0523-65B6BF2D2755}" dt="2023-11-20T22:34:48.532" v="135"/>
          <ac:graphicFrameMkLst>
            <pc:docMk/>
            <pc:sldMk cId="3754193487" sldId="257"/>
            <ac:graphicFrameMk id="5" creationId="{C78F63A6-A4F0-4535-A3F0-ED9F91726A47}"/>
          </ac:graphicFrameMkLst>
        </pc:graphicFrameChg>
        <pc:picChg chg="mod">
          <ac:chgData name="Sam Nicholson" userId="S::essnicholson@glow.gov.uk::0a936673-8a1d-4f74-b7dd-93e2423be646" providerId="AD" clId="Web-{45478E44-369C-6FFA-0523-65B6BF2D2755}" dt="2023-11-20T23:08:23.231" v="519"/>
          <ac:picMkLst>
            <pc:docMk/>
            <pc:sldMk cId="3754193487" sldId="257"/>
            <ac:picMk id="18" creationId="{7B5BEF9B-9AA1-95C0-B9CF-BB45B7AD459A}"/>
          </ac:picMkLst>
        </pc:picChg>
        <pc:picChg chg="mod">
          <ac:chgData name="Sam Nicholson" userId="S::essnicholson@glow.gov.uk::0a936673-8a1d-4f74-b7dd-93e2423be646" providerId="AD" clId="Web-{45478E44-369C-6FFA-0523-65B6BF2D2755}" dt="2023-11-20T23:06:25.661" v="513"/>
          <ac:picMkLst>
            <pc:docMk/>
            <pc:sldMk cId="3754193487" sldId="257"/>
            <ac:picMk id="31" creationId="{01A44347-0B0A-66CC-9950-D02753A3C7DB}"/>
          </ac:picMkLst>
        </pc:picChg>
      </pc:sldChg>
      <pc:sldChg chg="modSp modMedia">
        <pc:chgData name="Sam Nicholson" userId="S::essnicholson@glow.gov.uk::0a936673-8a1d-4f74-b7dd-93e2423be646" providerId="AD" clId="Web-{45478E44-369C-6FFA-0523-65B6BF2D2755}" dt="2023-11-20T23:13:03.013" v="530"/>
        <pc:sldMkLst>
          <pc:docMk/>
          <pc:sldMk cId="1717420105" sldId="264"/>
        </pc:sldMkLst>
        <pc:spChg chg="mod">
          <ac:chgData name="Sam Nicholson" userId="S::essnicholson@glow.gov.uk::0a936673-8a1d-4f74-b7dd-93e2423be646" providerId="AD" clId="Web-{45478E44-369C-6FFA-0523-65B6BF2D2755}" dt="2023-11-20T22:59:30.355" v="465"/>
          <ac:spMkLst>
            <pc:docMk/>
            <pc:sldMk cId="1717420105" sldId="264"/>
            <ac:spMk id="3" creationId="{2D3802A0-84D6-F65D-A6B0-CE2B0721AB63}"/>
          </ac:spMkLst>
        </pc:spChg>
        <pc:spChg chg="mod">
          <ac:chgData name="Sam Nicholson" userId="S::essnicholson@glow.gov.uk::0a936673-8a1d-4f74-b7dd-93e2423be646" providerId="AD" clId="Web-{45478E44-369C-6FFA-0523-65B6BF2D2755}" dt="2023-11-20T23:03:39.183" v="487"/>
          <ac:spMkLst>
            <pc:docMk/>
            <pc:sldMk cId="1717420105" sldId="264"/>
            <ac:spMk id="7" creationId="{00000000-0000-0000-0000-000000000000}"/>
          </ac:spMkLst>
        </pc:spChg>
        <pc:picChg chg="mod">
          <ac:chgData name="Sam Nicholson" userId="S::essnicholson@glow.gov.uk::0a936673-8a1d-4f74-b7dd-93e2423be646" providerId="AD" clId="Web-{45478E44-369C-6FFA-0523-65B6BF2D2755}" dt="2023-11-20T22:22:28.143" v="4"/>
          <ac:picMkLst>
            <pc:docMk/>
            <pc:sldMk cId="1717420105" sldId="264"/>
            <ac:picMk id="2" creationId="{00000000-0000-0000-0000-000000000000}"/>
          </ac:picMkLst>
        </pc:picChg>
        <pc:picChg chg="mod">
          <ac:chgData name="Sam Nicholson" userId="S::essnicholson@glow.gov.uk::0a936673-8a1d-4f74-b7dd-93e2423be646" providerId="AD" clId="Web-{45478E44-369C-6FFA-0523-65B6BF2D2755}" dt="2023-11-20T22:23:18.459" v="7"/>
          <ac:picMkLst>
            <pc:docMk/>
            <pc:sldMk cId="1717420105" sldId="264"/>
            <ac:picMk id="4" creationId="{00000000-0000-0000-0000-000000000000}"/>
          </ac:picMkLst>
        </pc:picChg>
        <pc:picChg chg="mod">
          <ac:chgData name="Sam Nicholson" userId="S::essnicholson@glow.gov.uk::0a936673-8a1d-4f74-b7dd-93e2423be646" providerId="AD" clId="Web-{45478E44-369C-6FFA-0523-65B6BF2D2755}" dt="2023-11-20T22:22:13.158" v="3"/>
          <ac:picMkLst>
            <pc:docMk/>
            <pc:sldMk cId="1717420105" sldId="264"/>
            <ac:picMk id="5" creationId="{00000000-0000-0000-0000-000000000000}"/>
          </ac:picMkLst>
        </pc:picChg>
        <pc:picChg chg="mod">
          <ac:chgData name="Sam Nicholson" userId="S::essnicholson@glow.gov.uk::0a936673-8a1d-4f74-b7dd-93e2423be646" providerId="AD" clId="Web-{45478E44-369C-6FFA-0523-65B6BF2D2755}" dt="2023-11-20T22:23:01.099" v="6"/>
          <ac:picMkLst>
            <pc:docMk/>
            <pc:sldMk cId="1717420105" sldId="264"/>
            <ac:picMk id="10" creationId="{9BA73947-ABDA-F7FE-8ADF-853B1A61052D}"/>
          </ac:picMkLst>
        </pc:picChg>
        <pc:picChg chg="mod">
          <ac:chgData name="Sam Nicholson" userId="S::essnicholson@glow.gov.uk::0a936673-8a1d-4f74-b7dd-93e2423be646" providerId="AD" clId="Web-{45478E44-369C-6FFA-0523-65B6BF2D2755}" dt="2023-11-20T22:23:29.350" v="8"/>
          <ac:picMkLst>
            <pc:docMk/>
            <pc:sldMk cId="1717420105" sldId="264"/>
            <ac:picMk id="11" creationId="{00000000-0000-0000-0000-000000000000}"/>
          </ac:picMkLst>
        </pc:picChg>
        <pc:picChg chg="mod">
          <ac:chgData name="Sam Nicholson" userId="S::essnicholson@glow.gov.uk::0a936673-8a1d-4f74-b7dd-93e2423be646" providerId="AD" clId="Web-{45478E44-369C-6FFA-0523-65B6BF2D2755}" dt="2023-11-20T22:21:56.485" v="2"/>
          <ac:picMkLst>
            <pc:docMk/>
            <pc:sldMk cId="1717420105" sldId="264"/>
            <ac:picMk id="12" creationId="{00000000-0000-0000-0000-000000000000}"/>
          </ac:picMkLst>
        </pc:picChg>
        <pc:picChg chg="mod">
          <ac:chgData name="Sam Nicholson" userId="S::essnicholson@glow.gov.uk::0a936673-8a1d-4f74-b7dd-93e2423be646" providerId="AD" clId="Web-{45478E44-369C-6FFA-0523-65B6BF2D2755}" dt="2023-11-20T22:23:41.695" v="9"/>
          <ac:picMkLst>
            <pc:docMk/>
            <pc:sldMk cId="1717420105" sldId="264"/>
            <ac:picMk id="13" creationId="{00000000-0000-0000-0000-000000000000}"/>
          </ac:picMkLst>
        </pc:picChg>
        <pc:picChg chg="mod">
          <ac:chgData name="Sam Nicholson" userId="S::essnicholson@glow.gov.uk::0a936673-8a1d-4f74-b7dd-93e2423be646" providerId="AD" clId="Web-{45478E44-369C-6FFA-0523-65B6BF2D2755}" dt="2023-11-20T23:13:03.013" v="530"/>
          <ac:picMkLst>
            <pc:docMk/>
            <pc:sldMk cId="1717420105" sldId="264"/>
            <ac:picMk id="27" creationId="{8480F365-C54A-2278-DA5A-779A38E77F4E}"/>
          </ac:picMkLst>
        </pc:picChg>
      </pc:sldChg>
      <pc:sldChg chg="modSp">
        <pc:chgData name="Sam Nicholson" userId="S::essnicholson@glow.gov.uk::0a936673-8a1d-4f74-b7dd-93e2423be646" providerId="AD" clId="Web-{45478E44-369C-6FFA-0523-65B6BF2D2755}" dt="2023-11-20T23:10:16.300" v="527"/>
        <pc:sldMkLst>
          <pc:docMk/>
          <pc:sldMk cId="1199071255" sldId="268"/>
        </pc:sldMkLst>
        <pc:spChg chg="mod">
          <ac:chgData name="Sam Nicholson" userId="S::essnicholson@glow.gov.uk::0a936673-8a1d-4f74-b7dd-93e2423be646" providerId="AD" clId="Web-{45478E44-369C-6FFA-0523-65B6BF2D2755}" dt="2023-11-20T23:10:16.300" v="527"/>
          <ac:spMkLst>
            <pc:docMk/>
            <pc:sldMk cId="1199071255" sldId="268"/>
            <ac:spMk id="5" creationId="{C708E84A-EEA4-323D-D25B-1016D3CB0DE6}"/>
          </ac:spMkLst>
        </pc:spChg>
        <pc:picChg chg="mod">
          <ac:chgData name="Sam Nicholson" userId="S::essnicholson@glow.gov.uk::0a936673-8a1d-4f74-b7dd-93e2423be646" providerId="AD" clId="Web-{45478E44-369C-6FFA-0523-65B6BF2D2755}" dt="2023-11-20T22:58:10.069" v="458"/>
          <ac:picMkLst>
            <pc:docMk/>
            <pc:sldMk cId="1199071255" sldId="268"/>
            <ac:picMk id="4" creationId="{00000000-0000-0000-0000-000000000000}"/>
          </ac:picMkLst>
        </pc:picChg>
        <pc:picChg chg="mod">
          <ac:chgData name="Sam Nicholson" userId="S::essnicholson@glow.gov.uk::0a936673-8a1d-4f74-b7dd-93e2423be646" providerId="AD" clId="Web-{45478E44-369C-6FFA-0523-65B6BF2D2755}" dt="2023-11-20T22:58:41.212" v="463"/>
          <ac:picMkLst>
            <pc:docMk/>
            <pc:sldMk cId="1199071255" sldId="268"/>
            <ac:picMk id="7" creationId="{00000000-0000-0000-0000-000000000000}"/>
          </ac:picMkLst>
        </pc:picChg>
      </pc:sldChg>
      <pc:sldChg chg="modSp">
        <pc:chgData name="Sam Nicholson" userId="S::essnicholson@glow.gov.uk::0a936673-8a1d-4f74-b7dd-93e2423be646" providerId="AD" clId="Web-{45478E44-369C-6FFA-0523-65B6BF2D2755}" dt="2023-11-20T23:05:16.595" v="507"/>
        <pc:sldMkLst>
          <pc:docMk/>
          <pc:sldMk cId="761886924" sldId="313"/>
        </pc:sldMkLst>
        <pc:picChg chg="mod">
          <ac:chgData name="Sam Nicholson" userId="S::essnicholson@glow.gov.uk::0a936673-8a1d-4f74-b7dd-93e2423be646" providerId="AD" clId="Web-{45478E44-369C-6FFA-0523-65B6BF2D2755}" dt="2023-11-20T22:31:03.456" v="57"/>
          <ac:picMkLst>
            <pc:docMk/>
            <pc:sldMk cId="761886924" sldId="313"/>
            <ac:picMk id="6" creationId="{C79A0489-3723-42B2-E9D6-68BB1A936916}"/>
          </ac:picMkLst>
        </pc:picChg>
        <pc:picChg chg="mod">
          <ac:chgData name="Sam Nicholson" userId="S::essnicholson@glow.gov.uk::0a936673-8a1d-4f74-b7dd-93e2423be646" providerId="AD" clId="Web-{45478E44-369C-6FFA-0523-65B6BF2D2755}" dt="2023-11-20T23:05:16.595" v="507"/>
          <ac:picMkLst>
            <pc:docMk/>
            <pc:sldMk cId="761886924" sldId="313"/>
            <ac:picMk id="28" creationId="{E132FA84-5D14-8A8A-CE1E-29DFBBCE6747}"/>
          </ac:picMkLst>
        </pc:picChg>
      </pc:sldChg>
      <pc:sldChg chg="modSp">
        <pc:chgData name="Sam Nicholson" userId="S::essnicholson@glow.gov.uk::0a936673-8a1d-4f74-b7dd-93e2423be646" providerId="AD" clId="Web-{45478E44-369C-6FFA-0523-65B6BF2D2755}" dt="2023-11-20T23:05:03.313" v="504"/>
        <pc:sldMkLst>
          <pc:docMk/>
          <pc:sldMk cId="2944124281" sldId="2705"/>
        </pc:sldMkLst>
        <pc:spChg chg="mod">
          <ac:chgData name="Sam Nicholson" userId="S::essnicholson@glow.gov.uk::0a936673-8a1d-4f74-b7dd-93e2423be646" providerId="AD" clId="Web-{45478E44-369C-6FFA-0523-65B6BF2D2755}" dt="2023-11-20T23:03:51.527" v="489"/>
          <ac:spMkLst>
            <pc:docMk/>
            <pc:sldMk cId="2944124281" sldId="2705"/>
            <ac:spMk id="3" creationId="{00000000-0000-0000-0000-000000000000}"/>
          </ac:spMkLst>
        </pc:spChg>
        <pc:picChg chg="mod">
          <ac:chgData name="Sam Nicholson" userId="S::essnicholson@glow.gov.uk::0a936673-8a1d-4f74-b7dd-93e2423be646" providerId="AD" clId="Web-{45478E44-369C-6FFA-0523-65B6BF2D2755}" dt="2023-11-20T22:28:50.791" v="44"/>
          <ac:picMkLst>
            <pc:docMk/>
            <pc:sldMk cId="2944124281" sldId="2705"/>
            <ac:picMk id="2" creationId="{00000000-0000-0000-0000-000000000000}"/>
          </ac:picMkLst>
        </pc:picChg>
        <pc:picChg chg="mod">
          <ac:chgData name="Sam Nicholson" userId="S::essnicholson@glow.gov.uk::0a936673-8a1d-4f74-b7dd-93e2423be646" providerId="AD" clId="Web-{45478E44-369C-6FFA-0523-65B6BF2D2755}" dt="2023-11-20T23:05:03.313" v="504"/>
          <ac:picMkLst>
            <pc:docMk/>
            <pc:sldMk cId="2944124281" sldId="2705"/>
            <ac:picMk id="9" creationId="{52DB64EB-7DB3-79EA-A9F4-FC7762201C41}"/>
          </ac:picMkLst>
        </pc:picChg>
      </pc:sldChg>
      <pc:sldChg chg="modSp">
        <pc:chgData name="Sam Nicholson" userId="S::essnicholson@glow.gov.uk::0a936673-8a1d-4f74-b7dd-93e2423be646" providerId="AD" clId="Web-{45478E44-369C-6FFA-0523-65B6BF2D2755}" dt="2023-11-20T23:08:01.667" v="518"/>
        <pc:sldMkLst>
          <pc:docMk/>
          <pc:sldMk cId="1650509081" sldId="2753"/>
        </pc:sldMkLst>
        <pc:spChg chg="mod">
          <ac:chgData name="Sam Nicholson" userId="S::essnicholson@glow.gov.uk::0a936673-8a1d-4f74-b7dd-93e2423be646" providerId="AD" clId="Web-{45478E44-369C-6FFA-0523-65B6BF2D2755}" dt="2023-11-20T23:04:02.465" v="491"/>
          <ac:spMkLst>
            <pc:docMk/>
            <pc:sldMk cId="1650509081" sldId="2753"/>
            <ac:spMk id="4" creationId="{28BD4CCD-D582-C51E-EF49-E8AC8D3E4209}"/>
          </ac:spMkLst>
        </pc:spChg>
        <pc:picChg chg="mod">
          <ac:chgData name="Sam Nicholson" userId="S::essnicholson@glow.gov.uk::0a936673-8a1d-4f74-b7dd-93e2423be646" providerId="AD" clId="Web-{45478E44-369C-6FFA-0523-65B6BF2D2755}" dt="2023-11-20T22:29:52.811" v="49"/>
          <ac:picMkLst>
            <pc:docMk/>
            <pc:sldMk cId="1650509081" sldId="2753"/>
            <ac:picMk id="2" creationId="{0AF9A1DF-33B0-B81B-A6D7-0F456032E93C}"/>
          </ac:picMkLst>
        </pc:picChg>
        <pc:picChg chg="mod">
          <ac:chgData name="Sam Nicholson" userId="S::essnicholson@glow.gov.uk::0a936673-8a1d-4f74-b7dd-93e2423be646" providerId="AD" clId="Web-{45478E44-369C-6FFA-0523-65B6BF2D2755}" dt="2023-11-20T22:29:35.372" v="48"/>
          <ac:picMkLst>
            <pc:docMk/>
            <pc:sldMk cId="1650509081" sldId="2753"/>
            <ac:picMk id="3" creationId="{FC139E9D-A0EB-175F-86DD-496B90926E25}"/>
          </ac:picMkLst>
        </pc:picChg>
        <pc:picChg chg="mod">
          <ac:chgData name="Sam Nicholson" userId="S::essnicholson@glow.gov.uk::0a936673-8a1d-4f74-b7dd-93e2423be646" providerId="AD" clId="Web-{45478E44-369C-6FFA-0523-65B6BF2D2755}" dt="2023-11-20T23:08:01.667" v="518"/>
          <ac:picMkLst>
            <pc:docMk/>
            <pc:sldMk cId="1650509081" sldId="2753"/>
            <ac:picMk id="5" creationId="{2CA4AFCC-7B6A-4E91-802F-81C2B87F9E35}"/>
          </ac:picMkLst>
        </pc:picChg>
        <pc:picChg chg="mod">
          <ac:chgData name="Sam Nicholson" userId="S::essnicholson@glow.gov.uk::0a936673-8a1d-4f74-b7dd-93e2423be646" providerId="AD" clId="Web-{45478E44-369C-6FFA-0523-65B6BF2D2755}" dt="2023-11-20T22:30:17.219" v="51"/>
          <ac:picMkLst>
            <pc:docMk/>
            <pc:sldMk cId="1650509081" sldId="2753"/>
            <ac:picMk id="10" creationId="{11BB54A0-A9F0-23EC-3B94-FB930D821EAD}"/>
          </ac:picMkLst>
        </pc:picChg>
        <pc:picChg chg="mod">
          <ac:chgData name="Sam Nicholson" userId="S::essnicholson@glow.gov.uk::0a936673-8a1d-4f74-b7dd-93e2423be646" providerId="AD" clId="Web-{45478E44-369C-6FFA-0523-65B6BF2D2755}" dt="2023-11-20T22:30:05.546" v="50"/>
          <ac:picMkLst>
            <pc:docMk/>
            <pc:sldMk cId="1650509081" sldId="2753"/>
            <ac:picMk id="12" creationId="{A8261908-E3C9-E387-F520-9170EACFE400}"/>
          </ac:picMkLst>
        </pc:picChg>
        <pc:picChg chg="mod">
          <ac:chgData name="Sam Nicholson" userId="S::essnicholson@glow.gov.uk::0a936673-8a1d-4f74-b7dd-93e2423be646" providerId="AD" clId="Web-{45478E44-369C-6FFA-0523-65B6BF2D2755}" dt="2023-11-20T22:30:25.719" v="52"/>
          <ac:picMkLst>
            <pc:docMk/>
            <pc:sldMk cId="1650509081" sldId="2753"/>
            <ac:picMk id="14" creationId="{EF86A003-7A79-0CBA-2D10-8E08922ED221}"/>
          </ac:picMkLst>
        </pc:picChg>
        <pc:picChg chg="mod">
          <ac:chgData name="Sam Nicholson" userId="S::essnicholson@glow.gov.uk::0a936673-8a1d-4f74-b7dd-93e2423be646" providerId="AD" clId="Web-{45478E44-369C-6FFA-0523-65B6BF2D2755}" dt="2023-11-20T22:30:43.314" v="53"/>
          <ac:picMkLst>
            <pc:docMk/>
            <pc:sldMk cId="1650509081" sldId="2753"/>
            <ac:picMk id="15" creationId="{47BD87C8-FBEF-5817-0136-95D3C3D6AA52}"/>
          </ac:picMkLst>
        </pc:picChg>
        <pc:picChg chg="mod">
          <ac:chgData name="Sam Nicholson" userId="S::essnicholson@glow.gov.uk::0a936673-8a1d-4f74-b7dd-93e2423be646" providerId="AD" clId="Web-{45478E44-369C-6FFA-0523-65B6BF2D2755}" dt="2023-11-20T23:05:12.329" v="506"/>
          <ac:picMkLst>
            <pc:docMk/>
            <pc:sldMk cId="1650509081" sldId="2753"/>
            <ac:picMk id="25" creationId="{962C6EF4-A86B-B8BB-C44A-DC653E108C72}"/>
          </ac:picMkLst>
        </pc:picChg>
      </pc:sldChg>
      <pc:sldChg chg="modSp">
        <pc:chgData name="Sam Nicholson" userId="S::essnicholson@glow.gov.uk::0a936673-8a1d-4f74-b7dd-93e2423be646" providerId="AD" clId="Web-{45478E44-369C-6FFA-0523-65B6BF2D2755}" dt="2023-11-20T23:03:21.150" v="485"/>
        <pc:sldMkLst>
          <pc:docMk/>
          <pc:sldMk cId="4161061140" sldId="2757"/>
        </pc:sldMkLst>
        <pc:spChg chg="mod">
          <ac:chgData name="Sam Nicholson" userId="S::essnicholson@glow.gov.uk::0a936673-8a1d-4f74-b7dd-93e2423be646" providerId="AD" clId="Web-{45478E44-369C-6FFA-0523-65B6BF2D2755}" dt="2023-11-20T23:03:21.150" v="485"/>
          <ac:spMkLst>
            <pc:docMk/>
            <pc:sldMk cId="4161061140" sldId="2757"/>
            <ac:spMk id="68612" creationId="{00000000-0000-0000-0000-000000000000}"/>
          </ac:spMkLst>
        </pc:spChg>
        <pc:picChg chg="mod">
          <ac:chgData name="Sam Nicholson" userId="S::essnicholson@glow.gov.uk::0a936673-8a1d-4f74-b7dd-93e2423be646" providerId="AD" clId="Web-{45478E44-369C-6FFA-0523-65B6BF2D2755}" dt="2023-11-20T22:56:42.986" v="444"/>
          <ac:picMkLst>
            <pc:docMk/>
            <pc:sldMk cId="4161061140" sldId="2757"/>
            <ac:picMk id="3" creationId="{CEE256A8-AE22-4329-B67D-6B875915442C}"/>
          </ac:picMkLst>
        </pc:picChg>
      </pc:sldChg>
      <pc:sldChg chg="delSp modSp">
        <pc:chgData name="Sam Nicholson" userId="S::essnicholson@glow.gov.uk::0a936673-8a1d-4f74-b7dd-93e2423be646" providerId="AD" clId="Web-{45478E44-369C-6FFA-0523-65B6BF2D2755}" dt="2023-11-20T23:05:32.924" v="510"/>
        <pc:sldMkLst>
          <pc:docMk/>
          <pc:sldMk cId="1849861997" sldId="2758"/>
        </pc:sldMkLst>
        <pc:spChg chg="del mod">
          <ac:chgData name="Sam Nicholson" userId="S::essnicholson@glow.gov.uk::0a936673-8a1d-4f74-b7dd-93e2423be646" providerId="AD" clId="Web-{45478E44-369C-6FFA-0523-65B6BF2D2755}" dt="2023-11-20T22:59:55.622" v="468"/>
          <ac:spMkLst>
            <pc:docMk/>
            <pc:sldMk cId="1849861997" sldId="2758"/>
            <ac:spMk id="2" creationId="{20B3CDD1-A1DE-D766-9D97-76F31AC9D1D4}"/>
          </ac:spMkLst>
        </pc:spChg>
        <pc:spChg chg="mod">
          <ac:chgData name="Sam Nicholson" userId="S::essnicholson@glow.gov.uk::0a936673-8a1d-4f74-b7dd-93e2423be646" providerId="AD" clId="Web-{45478E44-369C-6FFA-0523-65B6BF2D2755}" dt="2023-11-20T23:03:07.759" v="482"/>
          <ac:spMkLst>
            <pc:docMk/>
            <pc:sldMk cId="1849861997" sldId="2758"/>
            <ac:spMk id="68612" creationId="{00000000-0000-0000-0000-000000000000}"/>
          </ac:spMkLst>
        </pc:spChg>
        <pc:picChg chg="mod">
          <ac:chgData name="Sam Nicholson" userId="S::essnicholson@glow.gov.uk::0a936673-8a1d-4f74-b7dd-93e2423be646" providerId="AD" clId="Web-{45478E44-369C-6FFA-0523-65B6BF2D2755}" dt="2023-11-20T22:41:43.682" v="272"/>
          <ac:picMkLst>
            <pc:docMk/>
            <pc:sldMk cId="1849861997" sldId="2758"/>
            <ac:picMk id="3" creationId="{CEE256A8-AE22-4329-B67D-6B875915442C}"/>
          </ac:picMkLst>
        </pc:picChg>
        <pc:picChg chg="mod">
          <ac:chgData name="Sam Nicholson" userId="S::essnicholson@glow.gov.uk::0a936673-8a1d-4f74-b7dd-93e2423be646" providerId="AD" clId="Web-{45478E44-369C-6FFA-0523-65B6BF2D2755}" dt="2023-11-20T23:05:32.924" v="510"/>
          <ac:picMkLst>
            <pc:docMk/>
            <pc:sldMk cId="1849861997" sldId="2758"/>
            <ac:picMk id="11" creationId="{63D60CD0-9FFF-B5CE-DC78-02D6A0F1770E}"/>
          </ac:picMkLst>
        </pc:picChg>
      </pc:sldChg>
      <pc:sldChg chg="delSp modSp">
        <pc:chgData name="Sam Nicholson" userId="S::essnicholson@glow.gov.uk::0a936673-8a1d-4f74-b7dd-93e2423be646" providerId="AD" clId="Web-{45478E44-369C-6FFA-0523-65B6BF2D2755}" dt="2023-11-20T23:06:01.723" v="512"/>
        <pc:sldMkLst>
          <pc:docMk/>
          <pc:sldMk cId="1149773349" sldId="2760"/>
        </pc:sldMkLst>
        <pc:spChg chg="del">
          <ac:chgData name="Sam Nicholson" userId="S::essnicholson@glow.gov.uk::0a936673-8a1d-4f74-b7dd-93e2423be646" providerId="AD" clId="Web-{45478E44-369C-6FFA-0523-65B6BF2D2755}" dt="2023-11-20T23:01:45.348" v="475"/>
          <ac:spMkLst>
            <pc:docMk/>
            <pc:sldMk cId="1149773349" sldId="2760"/>
            <ac:spMk id="2" creationId="{20B3CDD1-A1DE-D766-9D97-76F31AC9D1D4}"/>
          </ac:spMkLst>
        </pc:spChg>
        <pc:spChg chg="mod">
          <ac:chgData name="Sam Nicholson" userId="S::essnicholson@glow.gov.uk::0a936673-8a1d-4f74-b7dd-93e2423be646" providerId="AD" clId="Web-{45478E44-369C-6FFA-0523-65B6BF2D2755}" dt="2023-11-20T23:03:17.134" v="484"/>
          <ac:spMkLst>
            <pc:docMk/>
            <pc:sldMk cId="1149773349" sldId="2760"/>
            <ac:spMk id="68612" creationId="{00000000-0000-0000-0000-000000000000}"/>
          </ac:spMkLst>
        </pc:spChg>
        <pc:picChg chg="mod">
          <ac:chgData name="Sam Nicholson" userId="S::essnicholson@glow.gov.uk::0a936673-8a1d-4f74-b7dd-93e2423be646" providerId="AD" clId="Web-{45478E44-369C-6FFA-0523-65B6BF2D2755}" dt="2023-11-20T22:56:39.032" v="443"/>
          <ac:picMkLst>
            <pc:docMk/>
            <pc:sldMk cId="1149773349" sldId="2760"/>
            <ac:picMk id="3" creationId="{CEE256A8-AE22-4329-B67D-6B875915442C}"/>
          </ac:picMkLst>
        </pc:picChg>
        <pc:picChg chg="mod">
          <ac:chgData name="Sam Nicholson" userId="S::essnicholson@glow.gov.uk::0a936673-8a1d-4f74-b7dd-93e2423be646" providerId="AD" clId="Web-{45478E44-369C-6FFA-0523-65B6BF2D2755}" dt="2023-11-20T23:06:01.723" v="512"/>
          <ac:picMkLst>
            <pc:docMk/>
            <pc:sldMk cId="1149773349" sldId="2760"/>
            <ac:picMk id="13" creationId="{1F1EB39E-54BD-AA48-5795-DB989B53DE2E}"/>
          </ac:picMkLst>
        </pc:picChg>
      </pc:sldChg>
      <pc:sldChg chg="modSp">
        <pc:chgData name="Sam Nicholson" userId="S::essnicholson@glow.gov.uk::0a936673-8a1d-4f74-b7dd-93e2423be646" providerId="AD" clId="Web-{45478E44-369C-6FFA-0523-65B6BF2D2755}" dt="2023-11-20T23:05:07.876" v="505"/>
        <pc:sldMkLst>
          <pc:docMk/>
          <pc:sldMk cId="3111889681" sldId="2761"/>
        </pc:sldMkLst>
        <pc:spChg chg="mod">
          <ac:chgData name="Sam Nicholson" userId="S::essnicholson@glow.gov.uk::0a936673-8a1d-4f74-b7dd-93e2423be646" providerId="AD" clId="Web-{45478E44-369C-6FFA-0523-65B6BF2D2755}" dt="2023-11-20T23:03:55.684" v="490"/>
          <ac:spMkLst>
            <pc:docMk/>
            <pc:sldMk cId="3111889681" sldId="2761"/>
            <ac:spMk id="3" creationId="{00000000-0000-0000-0000-000000000000}"/>
          </ac:spMkLst>
        </pc:spChg>
        <pc:picChg chg="mod">
          <ac:chgData name="Sam Nicholson" userId="S::essnicholson@glow.gov.uk::0a936673-8a1d-4f74-b7dd-93e2423be646" providerId="AD" clId="Web-{45478E44-369C-6FFA-0523-65B6BF2D2755}" dt="2023-11-20T22:28:55.698" v="45"/>
          <ac:picMkLst>
            <pc:docMk/>
            <pc:sldMk cId="3111889681" sldId="2761"/>
            <ac:picMk id="2" creationId="{00000000-0000-0000-0000-000000000000}"/>
          </ac:picMkLst>
        </pc:picChg>
        <pc:picChg chg="mod">
          <ac:chgData name="Sam Nicholson" userId="S::essnicholson@glow.gov.uk::0a936673-8a1d-4f74-b7dd-93e2423be646" providerId="AD" clId="Web-{45478E44-369C-6FFA-0523-65B6BF2D2755}" dt="2023-11-20T23:05:07.876" v="505"/>
          <ac:picMkLst>
            <pc:docMk/>
            <pc:sldMk cId="3111889681" sldId="2761"/>
            <ac:picMk id="11" creationId="{5F0A28D5-6E96-ED1B-D875-5ACA495D584B}"/>
          </ac:picMkLst>
        </pc:picChg>
      </pc:sldChg>
      <pc:sldChg chg="modSp">
        <pc:chgData name="Sam Nicholson" userId="S::essnicholson@glow.gov.uk::0a936673-8a1d-4f74-b7dd-93e2423be646" providerId="AD" clId="Web-{45478E44-369C-6FFA-0523-65B6BF2D2755}" dt="2023-11-20T23:07:06.414" v="516" actId="20577"/>
        <pc:sldMkLst>
          <pc:docMk/>
          <pc:sldMk cId="1181712054" sldId="2762"/>
        </pc:sldMkLst>
        <pc:spChg chg="mod">
          <ac:chgData name="Sam Nicholson" userId="S::essnicholson@glow.gov.uk::0a936673-8a1d-4f74-b7dd-93e2423be646" providerId="AD" clId="Web-{45478E44-369C-6FFA-0523-65B6BF2D2755}" dt="2023-11-20T22:36:15.459" v="169"/>
          <ac:spMkLst>
            <pc:docMk/>
            <pc:sldMk cId="1181712054" sldId="2762"/>
            <ac:spMk id="5" creationId="{9B26AD30-9277-46B3-B20D-9DF4B897D4D8}"/>
          </ac:spMkLst>
        </pc:spChg>
        <pc:spChg chg="mod">
          <ac:chgData name="Sam Nicholson" userId="S::essnicholson@glow.gov.uk::0a936673-8a1d-4f74-b7dd-93e2423be646" providerId="AD" clId="Web-{45478E44-369C-6FFA-0523-65B6BF2D2755}" dt="2023-11-20T23:07:06.414" v="516" actId="20577"/>
          <ac:spMkLst>
            <pc:docMk/>
            <pc:sldMk cId="1181712054" sldId="2762"/>
            <ac:spMk id="6" creationId="{0E4CAC79-ECB6-42CD-806E-75C99FF92189}"/>
          </ac:spMkLst>
        </pc:spChg>
        <pc:spChg chg="mod">
          <ac:chgData name="Sam Nicholson" userId="S::essnicholson@glow.gov.uk::0a936673-8a1d-4f74-b7dd-93e2423be646" providerId="AD" clId="Web-{45478E44-369C-6FFA-0523-65B6BF2D2755}" dt="2023-11-20T22:35:39.925" v="154" actId="20577"/>
          <ac:spMkLst>
            <pc:docMk/>
            <pc:sldMk cId="1181712054" sldId="2762"/>
            <ac:spMk id="7" creationId="{A85C5A60-0E5C-4D53-9F4B-51B1FA7582A9}"/>
          </ac:spMkLst>
        </pc:spChg>
        <pc:spChg chg="mod">
          <ac:chgData name="Sam Nicholson" userId="S::essnicholson@glow.gov.uk::0a936673-8a1d-4f74-b7dd-93e2423be646" providerId="AD" clId="Web-{45478E44-369C-6FFA-0523-65B6BF2D2755}" dt="2023-11-20T22:36:38.663" v="179"/>
          <ac:spMkLst>
            <pc:docMk/>
            <pc:sldMk cId="1181712054" sldId="2762"/>
            <ac:spMk id="8" creationId="{72AC5390-AB1C-4828-868A-C802F640F556}"/>
          </ac:spMkLst>
        </pc:spChg>
        <pc:spChg chg="mod">
          <ac:chgData name="Sam Nicholson" userId="S::essnicholson@glow.gov.uk::0a936673-8a1d-4f74-b7dd-93e2423be646" providerId="AD" clId="Web-{45478E44-369C-6FFA-0523-65B6BF2D2755}" dt="2023-11-20T23:07:01.101" v="514" actId="20577"/>
          <ac:spMkLst>
            <pc:docMk/>
            <pc:sldMk cId="1181712054" sldId="2762"/>
            <ac:spMk id="9" creationId="{E2276DA2-7A4E-4FE5-A318-9B8217351D96}"/>
          </ac:spMkLst>
        </pc:spChg>
        <pc:spChg chg="mod">
          <ac:chgData name="Sam Nicholson" userId="S::essnicholson@glow.gov.uk::0a936673-8a1d-4f74-b7dd-93e2423be646" providerId="AD" clId="Web-{45478E44-369C-6FFA-0523-65B6BF2D2755}" dt="2023-11-20T22:39:22.470" v="228"/>
          <ac:spMkLst>
            <pc:docMk/>
            <pc:sldMk cId="1181712054" sldId="2762"/>
            <ac:spMk id="10" creationId="{069423F7-9447-4C70-9B2D-E5E03AB1346D}"/>
          </ac:spMkLst>
        </pc:spChg>
        <pc:spChg chg="mod">
          <ac:chgData name="Sam Nicholson" userId="S::essnicholson@glow.gov.uk::0a936673-8a1d-4f74-b7dd-93e2423be646" providerId="AD" clId="Web-{45478E44-369C-6FFA-0523-65B6BF2D2755}" dt="2023-11-20T22:37:01.884" v="190"/>
          <ac:spMkLst>
            <pc:docMk/>
            <pc:sldMk cId="1181712054" sldId="2762"/>
            <ac:spMk id="13" creationId="{1D7E8BE7-D467-4BD9-AFD2-33704BCE2941}"/>
          </ac:spMkLst>
        </pc:spChg>
        <pc:spChg chg="mod">
          <ac:chgData name="Sam Nicholson" userId="S::essnicholson@glow.gov.uk::0a936673-8a1d-4f74-b7dd-93e2423be646" providerId="AD" clId="Web-{45478E44-369C-6FFA-0523-65B6BF2D2755}" dt="2023-11-20T22:40:12.239" v="249"/>
          <ac:spMkLst>
            <pc:docMk/>
            <pc:sldMk cId="1181712054" sldId="2762"/>
            <ac:spMk id="14" creationId="{F5147FA7-8A2A-4A53-BB20-6976457583C7}"/>
          </ac:spMkLst>
        </pc:spChg>
        <pc:spChg chg="mod">
          <ac:chgData name="Sam Nicholson" userId="S::essnicholson@glow.gov.uk::0a936673-8a1d-4f74-b7dd-93e2423be646" providerId="AD" clId="Web-{45478E44-369C-6FFA-0523-65B6BF2D2755}" dt="2023-11-20T22:41:02.414" v="265"/>
          <ac:spMkLst>
            <pc:docMk/>
            <pc:sldMk cId="1181712054" sldId="2762"/>
            <ac:spMk id="15" creationId="{512816A6-3015-4CFA-A694-3B3834912349}"/>
          </ac:spMkLst>
        </pc:spChg>
        <pc:spChg chg="mod">
          <ac:chgData name="Sam Nicholson" userId="S::essnicholson@glow.gov.uk::0a936673-8a1d-4f74-b7dd-93e2423be646" providerId="AD" clId="Web-{45478E44-369C-6FFA-0523-65B6BF2D2755}" dt="2023-11-20T22:41:14.867" v="268"/>
          <ac:spMkLst>
            <pc:docMk/>
            <pc:sldMk cId="1181712054" sldId="2762"/>
            <ac:spMk id="16" creationId="{8C40BD46-61F9-4528-9F83-96DAB4BEA68B}"/>
          </ac:spMkLst>
        </pc:spChg>
        <pc:spChg chg="mod">
          <ac:chgData name="Sam Nicholson" userId="S::essnicholson@glow.gov.uk::0a936673-8a1d-4f74-b7dd-93e2423be646" providerId="AD" clId="Web-{45478E44-369C-6FFA-0523-65B6BF2D2755}" dt="2023-11-20T22:40:49.319" v="263"/>
          <ac:spMkLst>
            <pc:docMk/>
            <pc:sldMk cId="1181712054" sldId="2762"/>
            <ac:spMk id="17" creationId="{CB5B4B29-41F1-4DC2-B03B-1D3F95252124}"/>
          </ac:spMkLst>
        </pc:spChg>
        <pc:spChg chg="mod">
          <ac:chgData name="Sam Nicholson" userId="S::essnicholson@glow.gov.uk::0a936673-8a1d-4f74-b7dd-93e2423be646" providerId="AD" clId="Web-{45478E44-369C-6FFA-0523-65B6BF2D2755}" dt="2023-11-20T22:41:22.696" v="271"/>
          <ac:spMkLst>
            <pc:docMk/>
            <pc:sldMk cId="1181712054" sldId="2762"/>
            <ac:spMk id="18" creationId="{9D56C2E9-5F45-4270-A84A-B40DF2191681}"/>
          </ac:spMkLst>
        </pc:spChg>
        <pc:picChg chg="mod">
          <ac:chgData name="Sam Nicholson" userId="S::essnicholson@glow.gov.uk::0a936673-8a1d-4f74-b7dd-93e2423be646" providerId="AD" clId="Web-{45478E44-369C-6FFA-0523-65B6BF2D2755}" dt="2023-11-20T23:05:20.923" v="508"/>
          <ac:picMkLst>
            <pc:docMk/>
            <pc:sldMk cId="1181712054" sldId="2762"/>
            <ac:picMk id="58" creationId="{B45C7677-9086-88E6-7399-2C6369060B36}"/>
          </ac:picMkLst>
        </pc:picChg>
      </pc:sldChg>
      <pc:sldChg chg="modSp">
        <pc:chgData name="Sam Nicholson" userId="S::essnicholson@glow.gov.uk::0a936673-8a1d-4f74-b7dd-93e2423be646" providerId="AD" clId="Web-{45478E44-369C-6FFA-0523-65B6BF2D2755}" dt="2023-11-20T23:04:56.187" v="502"/>
        <pc:sldMkLst>
          <pc:docMk/>
          <pc:sldMk cId="2603210415" sldId="2763"/>
        </pc:sldMkLst>
        <pc:spChg chg="mod">
          <ac:chgData name="Sam Nicholson" userId="S::essnicholson@glow.gov.uk::0a936673-8a1d-4f74-b7dd-93e2423be646" providerId="AD" clId="Web-{45478E44-369C-6FFA-0523-65B6BF2D2755}" dt="2023-11-20T23:03:47.808" v="488"/>
          <ac:spMkLst>
            <pc:docMk/>
            <pc:sldMk cId="2603210415" sldId="2763"/>
            <ac:spMk id="4" creationId="{B6649C85-462B-E421-5148-BB33EAE301F0}"/>
          </ac:spMkLst>
        </pc:spChg>
        <pc:picChg chg="mod">
          <ac:chgData name="Sam Nicholson" userId="S::essnicholson@glow.gov.uk::0a936673-8a1d-4f74-b7dd-93e2423be646" providerId="AD" clId="Web-{45478E44-369C-6FFA-0523-65B6BF2D2755}" dt="2023-11-20T22:28:41.807" v="43"/>
          <ac:picMkLst>
            <pc:docMk/>
            <pc:sldMk cId="2603210415" sldId="2763"/>
            <ac:picMk id="5" creationId="{4484EC2C-4745-4FCF-8D1D-E9CB34F3164C}"/>
          </ac:picMkLst>
        </pc:picChg>
        <pc:picChg chg="mod">
          <ac:chgData name="Sam Nicholson" userId="S::essnicholson@glow.gov.uk::0a936673-8a1d-4f74-b7dd-93e2423be646" providerId="AD" clId="Web-{45478E44-369C-6FFA-0523-65B6BF2D2755}" dt="2023-11-20T23:04:56.187" v="502"/>
          <ac:picMkLst>
            <pc:docMk/>
            <pc:sldMk cId="2603210415" sldId="2763"/>
            <ac:picMk id="13" creationId="{BB72A5C6-07D1-A372-EF4C-271427D5AB40}"/>
          </ac:picMkLst>
        </pc:picChg>
      </pc:sldChg>
      <pc:sldChg chg="addSp delSp modSp">
        <pc:chgData name="Sam Nicholson" userId="S::essnicholson@glow.gov.uk::0a936673-8a1d-4f74-b7dd-93e2423be646" providerId="AD" clId="Web-{45478E44-369C-6FFA-0523-65B6BF2D2755}" dt="2023-11-20T23:10:35.630" v="528"/>
        <pc:sldMkLst>
          <pc:docMk/>
          <pc:sldMk cId="1227990980" sldId="2765"/>
        </pc:sldMkLst>
        <pc:spChg chg="mod">
          <ac:chgData name="Sam Nicholson" userId="S::essnicholson@glow.gov.uk::0a936673-8a1d-4f74-b7dd-93e2423be646" providerId="AD" clId="Web-{45478E44-369C-6FFA-0523-65B6BF2D2755}" dt="2023-11-20T22:28:14.367" v="42"/>
          <ac:spMkLst>
            <pc:docMk/>
            <pc:sldMk cId="1227990980" sldId="2765"/>
            <ac:spMk id="6" creationId="{DBA29CEC-7370-76C6-F7DE-FE599AA24CFA}"/>
          </ac:spMkLst>
        </pc:spChg>
        <pc:spChg chg="add del mod">
          <ac:chgData name="Sam Nicholson" userId="S::essnicholson@glow.gov.uk::0a936673-8a1d-4f74-b7dd-93e2423be646" providerId="AD" clId="Web-{45478E44-369C-6FFA-0523-65B6BF2D2755}" dt="2023-11-20T23:10:35.630" v="528"/>
          <ac:spMkLst>
            <pc:docMk/>
            <pc:sldMk cId="1227990980" sldId="2765"/>
            <ac:spMk id="8" creationId="{9CAB196C-B071-1225-618E-829C0D9F0386}"/>
          </ac:spMkLst>
        </pc:spChg>
        <pc:grpChg chg="mod">
          <ac:chgData name="Sam Nicholson" userId="S::essnicholson@glow.gov.uk::0a936673-8a1d-4f74-b7dd-93e2423be646" providerId="AD" clId="Web-{45478E44-369C-6FFA-0523-65B6BF2D2755}" dt="2023-11-20T22:26:41.690" v="17"/>
          <ac:grpSpMkLst>
            <pc:docMk/>
            <pc:sldMk cId="1227990980" sldId="2765"/>
            <ac:grpSpMk id="7" creationId="{E609BCAD-3AE1-4621-3CB8-DF9DC07F3F2D}"/>
          </ac:grpSpMkLst>
        </pc:grpChg>
        <pc:picChg chg="mod">
          <ac:chgData name="Sam Nicholson" userId="S::essnicholson@glow.gov.uk::0a936673-8a1d-4f74-b7dd-93e2423be646" providerId="AD" clId="Web-{45478E44-369C-6FFA-0523-65B6BF2D2755}" dt="2023-11-20T22:25:31.873" v="15"/>
          <ac:picMkLst>
            <pc:docMk/>
            <pc:sldMk cId="1227990980" sldId="2765"/>
            <ac:picMk id="3" creationId="{FC139E9D-A0EB-175F-86DD-496B90926E25}"/>
          </ac:picMkLst>
        </pc:picChg>
        <pc:picChg chg="mod">
          <ac:chgData name="Sam Nicholson" userId="S::essnicholson@glow.gov.uk::0a936673-8a1d-4f74-b7dd-93e2423be646" providerId="AD" clId="Web-{45478E44-369C-6FFA-0523-65B6BF2D2755}" dt="2023-11-20T22:25:14.716" v="13"/>
          <ac:picMkLst>
            <pc:docMk/>
            <pc:sldMk cId="1227990980" sldId="2765"/>
            <ac:picMk id="15" creationId="{47BD87C8-FBEF-5817-0136-95D3C3D6AA52}"/>
          </ac:picMkLst>
        </pc:picChg>
        <pc:picChg chg="mod">
          <ac:chgData name="Sam Nicholson" userId="S::essnicholson@glow.gov.uk::0a936673-8a1d-4f74-b7dd-93e2423be646" providerId="AD" clId="Web-{45478E44-369C-6FFA-0523-65B6BF2D2755}" dt="2023-11-20T23:04:51.234" v="501"/>
          <ac:picMkLst>
            <pc:docMk/>
            <pc:sldMk cId="1227990980" sldId="2765"/>
            <ac:picMk id="19" creationId="{B9431A98-48B1-67FC-31D9-A61A61B65347}"/>
          </ac:picMkLst>
        </pc:picChg>
      </pc:sldChg>
      <pc:sldChg chg="modSp">
        <pc:chgData name="Sam Nicholson" userId="S::essnicholson@glow.gov.uk::0a936673-8a1d-4f74-b7dd-93e2423be646" providerId="AD" clId="Web-{45478E44-369C-6FFA-0523-65B6BF2D2755}" dt="2023-11-20T23:09:25.610" v="525"/>
        <pc:sldMkLst>
          <pc:docMk/>
          <pc:sldMk cId="2703473886" sldId="2766"/>
        </pc:sldMkLst>
        <pc:spChg chg="mod">
          <ac:chgData name="Sam Nicholson" userId="S::essnicholson@glow.gov.uk::0a936673-8a1d-4f74-b7dd-93e2423be646" providerId="AD" clId="Web-{45478E44-369C-6FFA-0523-65B6BF2D2755}" dt="2023-11-20T23:03:26.682" v="486"/>
          <ac:spMkLst>
            <pc:docMk/>
            <pc:sldMk cId="2703473886" sldId="2766"/>
            <ac:spMk id="68612" creationId="{00000000-0000-0000-0000-000000000000}"/>
          </ac:spMkLst>
        </pc:spChg>
        <pc:picChg chg="mod">
          <ac:chgData name="Sam Nicholson" userId="S::essnicholson@glow.gov.uk::0a936673-8a1d-4f74-b7dd-93e2423be646" providerId="AD" clId="Web-{45478E44-369C-6FFA-0523-65B6BF2D2755}" dt="2023-11-20T23:09:25.610" v="525"/>
          <ac:picMkLst>
            <pc:docMk/>
            <pc:sldMk cId="2703473886" sldId="2766"/>
            <ac:picMk id="4" creationId="{7FB749AE-829F-F913-873C-6AEBCC4555E3}"/>
          </ac:picMkLst>
        </pc:picChg>
        <pc:picChg chg="mod">
          <ac:chgData name="Sam Nicholson" userId="S::essnicholson@glow.gov.uk::0a936673-8a1d-4f74-b7dd-93e2423be646" providerId="AD" clId="Web-{45478E44-369C-6FFA-0523-65B6BF2D2755}" dt="2023-11-20T22:57:54.146" v="457"/>
          <ac:picMkLst>
            <pc:docMk/>
            <pc:sldMk cId="2703473886" sldId="2766"/>
            <ac:picMk id="5" creationId="{BC7184C6-B54B-A525-1269-627480308240}"/>
          </ac:picMkLst>
        </pc:picChg>
        <pc:picChg chg="mod">
          <ac:chgData name="Sam Nicholson" userId="S::essnicholson@glow.gov.uk::0a936673-8a1d-4f74-b7dd-93e2423be646" providerId="AD" clId="Web-{45478E44-369C-6FFA-0523-65B6BF2D2755}" dt="2023-11-20T22:57:14.878" v="450"/>
          <ac:picMkLst>
            <pc:docMk/>
            <pc:sldMk cId="2703473886" sldId="2766"/>
            <ac:picMk id="12" creationId="{0EA6FC52-B4E5-86A6-CB22-60CCD004DB9E}"/>
          </ac:picMkLst>
        </pc:picChg>
      </pc:sldChg>
      <pc:sldChg chg="addSp delSp modSp">
        <pc:chgData name="Sam Nicholson" userId="S::essnicholson@glow.gov.uk::0a936673-8a1d-4f74-b7dd-93e2423be646" providerId="AD" clId="Web-{45478E44-369C-6FFA-0523-65B6BF2D2755}" dt="2023-11-20T23:02:24.834" v="481"/>
        <pc:sldMkLst>
          <pc:docMk/>
          <pc:sldMk cId="2851141075" sldId="2767"/>
        </pc:sldMkLst>
        <pc:spChg chg="add del mod">
          <ac:chgData name="Sam Nicholson" userId="S::essnicholson@glow.gov.uk::0a936673-8a1d-4f74-b7dd-93e2423be646" providerId="AD" clId="Web-{45478E44-369C-6FFA-0523-65B6BF2D2755}" dt="2023-11-20T22:58:25.711" v="462"/>
          <ac:spMkLst>
            <pc:docMk/>
            <pc:sldMk cId="2851141075" sldId="2767"/>
            <ac:spMk id="2" creationId="{F630CC57-326F-CC1B-4883-AB16A860DAEE}"/>
          </ac:spMkLst>
        </pc:spChg>
        <pc:spChg chg="add del mod">
          <ac:chgData name="Sam Nicholson" userId="S::essnicholson@glow.gov.uk::0a936673-8a1d-4f74-b7dd-93e2423be646" providerId="AD" clId="Web-{45478E44-369C-6FFA-0523-65B6BF2D2755}" dt="2023-11-20T23:02:18.459" v="480"/>
          <ac:spMkLst>
            <pc:docMk/>
            <pc:sldMk cId="2851141075" sldId="2767"/>
            <ac:spMk id="5" creationId="{2A1E9A04-A822-F383-C700-ABE310AB8635}"/>
          </ac:spMkLst>
        </pc:spChg>
        <pc:picChg chg="mod">
          <ac:chgData name="Sam Nicholson" userId="S::essnicholson@glow.gov.uk::0a936673-8a1d-4f74-b7dd-93e2423be646" providerId="AD" clId="Web-{45478E44-369C-6FFA-0523-65B6BF2D2755}" dt="2023-11-20T23:02:24.834" v="481"/>
          <ac:picMkLst>
            <pc:docMk/>
            <pc:sldMk cId="2851141075" sldId="2767"/>
            <ac:picMk id="4" creationId="{00000000-0000-0000-0000-000000000000}"/>
          </ac:picMkLst>
        </pc:picChg>
        <pc:picChg chg="mod">
          <ac:chgData name="Sam Nicholson" userId="S::essnicholson@glow.gov.uk::0a936673-8a1d-4f74-b7dd-93e2423be646" providerId="AD" clId="Web-{45478E44-369C-6FFA-0523-65B6BF2D2755}" dt="2023-11-20T22:58:45.274" v="464"/>
          <ac:picMkLst>
            <pc:docMk/>
            <pc:sldMk cId="2851141075" sldId="2767"/>
            <ac:picMk id="7" creationId="{00000000-0000-0000-0000-000000000000}"/>
          </ac:picMkLst>
        </pc:picChg>
      </pc:sldChg>
      <pc:sldChg chg="modSp">
        <pc:chgData name="Sam Nicholson" userId="S::essnicholson@glow.gov.uk::0a936673-8a1d-4f74-b7dd-93e2423be646" providerId="AD" clId="Web-{45478E44-369C-6FFA-0523-65B6BF2D2755}" dt="2023-11-20T22:56:00.608" v="442"/>
        <pc:sldMkLst>
          <pc:docMk/>
          <pc:sldMk cId="915518746" sldId="2768"/>
        </pc:sldMkLst>
        <pc:spChg chg="mod">
          <ac:chgData name="Sam Nicholson" userId="S::essnicholson@glow.gov.uk::0a936673-8a1d-4f74-b7dd-93e2423be646" providerId="AD" clId="Web-{45478E44-369C-6FFA-0523-65B6BF2D2755}" dt="2023-11-20T22:56:00.608" v="442"/>
          <ac:spMkLst>
            <pc:docMk/>
            <pc:sldMk cId="915518746" sldId="2768"/>
            <ac:spMk id="6" creationId="{007CDFAA-392E-2E65-E51B-299E423FC635}"/>
          </ac:spMkLst>
        </pc:spChg>
        <pc:picChg chg="mod">
          <ac:chgData name="Sam Nicholson" userId="S::essnicholson@glow.gov.uk::0a936673-8a1d-4f74-b7dd-93e2423be646" providerId="AD" clId="Web-{45478E44-369C-6FFA-0523-65B6BF2D2755}" dt="2023-11-20T22:55:43.935" v="437"/>
          <ac:picMkLst>
            <pc:docMk/>
            <pc:sldMk cId="915518746" sldId="2768"/>
            <ac:picMk id="5" creationId="{71C52836-164E-9C12-966E-BDD30E260468}"/>
          </ac:picMkLst>
        </pc:picChg>
      </pc:sldChg>
      <pc:sldChg chg="modSp">
        <pc:chgData name="Sam Nicholson" userId="S::essnicholson@glow.gov.uk::0a936673-8a1d-4f74-b7dd-93e2423be646" providerId="AD" clId="Web-{45478E44-369C-6FFA-0523-65B6BF2D2755}" dt="2023-11-20T23:03:13.150" v="483"/>
        <pc:sldMkLst>
          <pc:docMk/>
          <pc:sldMk cId="3125818821" sldId="2769"/>
        </pc:sldMkLst>
        <pc:spChg chg="mod">
          <ac:chgData name="Sam Nicholson" userId="S::essnicholson@glow.gov.uk::0a936673-8a1d-4f74-b7dd-93e2423be646" providerId="AD" clId="Web-{45478E44-369C-6FFA-0523-65B6BF2D2755}" dt="2023-11-20T22:55:19.309" v="431"/>
          <ac:spMkLst>
            <pc:docMk/>
            <pc:sldMk cId="3125818821" sldId="2769"/>
            <ac:spMk id="4" creationId="{6BCF3E56-63B7-CBBD-999A-F3DCC597189E}"/>
          </ac:spMkLst>
        </pc:spChg>
        <pc:spChg chg="mod">
          <ac:chgData name="Sam Nicholson" userId="S::essnicholson@glow.gov.uk::0a936673-8a1d-4f74-b7dd-93e2423be646" providerId="AD" clId="Web-{45478E44-369C-6FFA-0523-65B6BF2D2755}" dt="2023-11-20T23:03:13.150" v="483"/>
          <ac:spMkLst>
            <pc:docMk/>
            <pc:sldMk cId="3125818821" sldId="2769"/>
            <ac:spMk id="68612" creationId="{00000000-0000-0000-0000-000000000000}"/>
          </ac:spMkLst>
        </pc:spChg>
        <pc:picChg chg="mod">
          <ac:chgData name="Sam Nicholson" userId="S::essnicholson@glow.gov.uk::0a936673-8a1d-4f74-b7dd-93e2423be646" providerId="AD" clId="Web-{45478E44-369C-6FFA-0523-65B6BF2D2755}" dt="2023-11-20T23:01:33.472" v="474"/>
          <ac:picMkLst>
            <pc:docMk/>
            <pc:sldMk cId="3125818821" sldId="2769"/>
            <ac:picMk id="3" creationId="{CEE256A8-AE22-4329-B67D-6B875915442C}"/>
          </ac:picMkLst>
        </pc:picChg>
      </pc:sldChg>
      <pc:sldChg chg="modSp">
        <pc:chgData name="Sam Nicholson" userId="S::essnicholson@glow.gov.uk::0a936673-8a1d-4f74-b7dd-93e2423be646" providerId="AD" clId="Web-{45478E44-369C-6FFA-0523-65B6BF2D2755}" dt="2023-11-20T23:08:45.842" v="522"/>
        <pc:sldMkLst>
          <pc:docMk/>
          <pc:sldMk cId="1652134033" sldId="2770"/>
        </pc:sldMkLst>
        <pc:picChg chg="mod">
          <ac:chgData name="Sam Nicholson" userId="S::essnicholson@glow.gov.uk::0a936673-8a1d-4f74-b7dd-93e2423be646" providerId="AD" clId="Web-{45478E44-369C-6FFA-0523-65B6BF2D2755}" dt="2023-11-20T23:08:45.842" v="522"/>
          <ac:picMkLst>
            <pc:docMk/>
            <pc:sldMk cId="1652134033" sldId="2770"/>
            <ac:picMk id="5" creationId="{E1204971-46B0-7580-A729-FAA6A5897C23}"/>
          </ac:picMkLst>
        </pc:picChg>
      </pc:sldChg>
      <pc:sldChg chg="modSp">
        <pc:chgData name="Sam Nicholson" userId="S::essnicholson@glow.gov.uk::0a936673-8a1d-4f74-b7dd-93e2423be646" providerId="AD" clId="Web-{45478E44-369C-6FFA-0523-65B6BF2D2755}" dt="2023-11-20T22:53:27.224" v="403"/>
        <pc:sldMkLst>
          <pc:docMk/>
          <pc:sldMk cId="2490154552" sldId="2771"/>
        </pc:sldMkLst>
        <pc:picChg chg="mod">
          <ac:chgData name="Sam Nicholson" userId="S::essnicholson@glow.gov.uk::0a936673-8a1d-4f74-b7dd-93e2423be646" providerId="AD" clId="Web-{45478E44-369C-6FFA-0523-65B6BF2D2755}" dt="2023-11-20T22:53:22.693" v="402"/>
          <ac:picMkLst>
            <pc:docMk/>
            <pc:sldMk cId="2490154552" sldId="2771"/>
            <ac:picMk id="3" creationId="{6E8D3845-2138-0B13-411F-3346C3C73123}"/>
          </ac:picMkLst>
        </pc:picChg>
        <pc:picChg chg="mod">
          <ac:chgData name="Sam Nicholson" userId="S::essnicholson@glow.gov.uk::0a936673-8a1d-4f74-b7dd-93e2423be646" providerId="AD" clId="Web-{45478E44-369C-6FFA-0523-65B6BF2D2755}" dt="2023-11-20T22:53:27.224" v="403"/>
          <ac:picMkLst>
            <pc:docMk/>
            <pc:sldMk cId="2490154552" sldId="2771"/>
            <ac:picMk id="8" creationId="{B2047B46-0F44-AF71-323F-34FF3309AA45}"/>
          </ac:picMkLst>
        </pc:picChg>
      </pc:sldChg>
      <pc:sldChg chg="modSp">
        <pc:chgData name="Sam Nicholson" userId="S::essnicholson@glow.gov.uk::0a936673-8a1d-4f74-b7dd-93e2423be646" providerId="AD" clId="Web-{45478E44-369C-6FFA-0523-65B6BF2D2755}" dt="2023-11-20T22:53:15.020" v="401"/>
        <pc:sldMkLst>
          <pc:docMk/>
          <pc:sldMk cId="219719481" sldId="2772"/>
        </pc:sldMkLst>
        <pc:picChg chg="mod">
          <ac:chgData name="Sam Nicholson" userId="S::essnicholson@glow.gov.uk::0a936673-8a1d-4f74-b7dd-93e2423be646" providerId="AD" clId="Web-{45478E44-369C-6FFA-0523-65B6BF2D2755}" dt="2023-11-20T22:53:15.020" v="401"/>
          <ac:picMkLst>
            <pc:docMk/>
            <pc:sldMk cId="219719481" sldId="2772"/>
            <ac:picMk id="9" creationId="{46EE40A2-2861-2573-E318-723DFD0FF12B}"/>
          </ac:picMkLst>
        </pc:picChg>
      </pc:sldChg>
      <pc:sldChg chg="modSp">
        <pc:chgData name="Sam Nicholson" userId="S::essnicholson@glow.gov.uk::0a936673-8a1d-4f74-b7dd-93e2423be646" providerId="AD" clId="Web-{45478E44-369C-6FFA-0523-65B6BF2D2755}" dt="2023-11-20T22:52:48.784" v="392"/>
        <pc:sldMkLst>
          <pc:docMk/>
          <pc:sldMk cId="2927373123" sldId="2773"/>
        </pc:sldMkLst>
        <pc:picChg chg="mod">
          <ac:chgData name="Sam Nicholson" userId="S::essnicholson@glow.gov.uk::0a936673-8a1d-4f74-b7dd-93e2423be646" providerId="AD" clId="Web-{45478E44-369C-6FFA-0523-65B6BF2D2755}" dt="2023-11-20T22:52:48.784" v="392"/>
          <ac:picMkLst>
            <pc:docMk/>
            <pc:sldMk cId="2927373123" sldId="2773"/>
            <ac:picMk id="8" creationId="{B2047B46-0F44-AF71-323F-34FF3309AA45}"/>
          </ac:picMkLst>
        </pc:picChg>
      </pc:sldChg>
      <pc:sldChg chg="modSp">
        <pc:chgData name="Sam Nicholson" userId="S::essnicholson@glow.gov.uk::0a936673-8a1d-4f74-b7dd-93e2423be646" providerId="AD" clId="Web-{45478E44-369C-6FFA-0523-65B6BF2D2755}" dt="2023-11-20T22:52:40.924" v="391"/>
        <pc:sldMkLst>
          <pc:docMk/>
          <pc:sldMk cId="1327572466" sldId="2775"/>
        </pc:sldMkLst>
        <pc:picChg chg="mod">
          <ac:chgData name="Sam Nicholson" userId="S::essnicholson@glow.gov.uk::0a936673-8a1d-4f74-b7dd-93e2423be646" providerId="AD" clId="Web-{45478E44-369C-6FFA-0523-65B6BF2D2755}" dt="2023-11-20T22:52:38.471" v="390"/>
          <ac:picMkLst>
            <pc:docMk/>
            <pc:sldMk cId="1327572466" sldId="2775"/>
            <ac:picMk id="3" creationId="{DA183AF9-E0E7-ED59-49E7-B89F55FCB8EC}"/>
          </ac:picMkLst>
        </pc:picChg>
        <pc:picChg chg="mod">
          <ac:chgData name="Sam Nicholson" userId="S::essnicholson@glow.gov.uk::0a936673-8a1d-4f74-b7dd-93e2423be646" providerId="AD" clId="Web-{45478E44-369C-6FFA-0523-65B6BF2D2755}" dt="2023-11-20T22:52:40.924" v="391"/>
          <ac:picMkLst>
            <pc:docMk/>
            <pc:sldMk cId="1327572466" sldId="2775"/>
            <ac:picMk id="8" creationId="{B2047B46-0F44-AF71-323F-34FF3309AA45}"/>
          </ac:picMkLst>
        </pc:picChg>
      </pc:sldChg>
      <pc:sldChg chg="modSp">
        <pc:chgData name="Sam Nicholson" userId="S::essnicholson@glow.gov.uk::0a936673-8a1d-4f74-b7dd-93e2423be646" providerId="AD" clId="Web-{45478E44-369C-6FFA-0523-65B6BF2D2755}" dt="2023-11-20T22:52:30.471" v="389"/>
        <pc:sldMkLst>
          <pc:docMk/>
          <pc:sldMk cId="1534464870" sldId="2776"/>
        </pc:sldMkLst>
        <pc:picChg chg="mod">
          <ac:chgData name="Sam Nicholson" userId="S::essnicholson@glow.gov.uk::0a936673-8a1d-4f74-b7dd-93e2423be646" providerId="AD" clId="Web-{45478E44-369C-6FFA-0523-65B6BF2D2755}" dt="2023-11-20T22:52:30.471" v="389"/>
          <ac:picMkLst>
            <pc:docMk/>
            <pc:sldMk cId="1534464870" sldId="2776"/>
            <ac:picMk id="5" creationId="{54CFF54B-90C9-ADDB-1511-0E50A8281650}"/>
          </ac:picMkLst>
        </pc:picChg>
      </pc:sldChg>
      <pc:sldChg chg="modSp">
        <pc:chgData name="Sam Nicholson" userId="S::essnicholson@glow.gov.uk::0a936673-8a1d-4f74-b7dd-93e2423be646" providerId="AD" clId="Web-{45478E44-369C-6FFA-0523-65B6BF2D2755}" dt="2023-11-20T23:01:05.970" v="473"/>
        <pc:sldMkLst>
          <pc:docMk/>
          <pc:sldMk cId="1089593112" sldId="2777"/>
        </pc:sldMkLst>
        <pc:picChg chg="mod">
          <ac:chgData name="Sam Nicholson" userId="S::essnicholson@glow.gov.uk::0a936673-8a1d-4f74-b7dd-93e2423be646" providerId="AD" clId="Web-{45478E44-369C-6FFA-0523-65B6BF2D2755}" dt="2023-11-20T23:01:05.970" v="473"/>
          <ac:picMkLst>
            <pc:docMk/>
            <pc:sldMk cId="1089593112" sldId="2777"/>
            <ac:picMk id="3" creationId="{F73C2103-F991-F414-C948-902B7E91C630}"/>
          </ac:picMkLst>
        </pc:picChg>
        <pc:picChg chg="mod">
          <ac:chgData name="Sam Nicholson" userId="S::essnicholson@glow.gov.uk::0a936673-8a1d-4f74-b7dd-93e2423be646" providerId="AD" clId="Web-{45478E44-369C-6FFA-0523-65B6BF2D2755}" dt="2023-11-20T22:51:30.655" v="371"/>
          <ac:picMkLst>
            <pc:docMk/>
            <pc:sldMk cId="1089593112" sldId="2777"/>
            <ac:picMk id="8" creationId="{B2047B46-0F44-AF71-323F-34FF3309AA45}"/>
          </ac:picMkLst>
        </pc:picChg>
      </pc:sldChg>
      <pc:sldChg chg="modSp">
        <pc:chgData name="Sam Nicholson" userId="S::essnicholson@glow.gov.uk::0a936673-8a1d-4f74-b7dd-93e2423be646" providerId="AD" clId="Web-{45478E44-369C-6FFA-0523-65B6BF2D2755}" dt="2023-11-20T22:51:15.388" v="370"/>
        <pc:sldMkLst>
          <pc:docMk/>
          <pc:sldMk cId="483768503" sldId="2779"/>
        </pc:sldMkLst>
        <pc:picChg chg="mod">
          <ac:chgData name="Sam Nicholson" userId="S::essnicholson@glow.gov.uk::0a936673-8a1d-4f74-b7dd-93e2423be646" providerId="AD" clId="Web-{45478E44-369C-6FFA-0523-65B6BF2D2755}" dt="2023-11-20T22:51:12.997" v="369"/>
          <ac:picMkLst>
            <pc:docMk/>
            <pc:sldMk cId="483768503" sldId="2779"/>
            <ac:picMk id="5" creationId="{8B83D227-1824-35D0-66BA-410CF865812E}"/>
          </ac:picMkLst>
        </pc:picChg>
        <pc:picChg chg="mod">
          <ac:chgData name="Sam Nicholson" userId="S::essnicholson@glow.gov.uk::0a936673-8a1d-4f74-b7dd-93e2423be646" providerId="AD" clId="Web-{45478E44-369C-6FFA-0523-65B6BF2D2755}" dt="2023-11-20T22:51:15.388" v="370"/>
          <ac:picMkLst>
            <pc:docMk/>
            <pc:sldMk cId="483768503" sldId="2779"/>
            <ac:picMk id="8" creationId="{B2047B46-0F44-AF71-323F-34FF3309AA45}"/>
          </ac:picMkLst>
        </pc:picChg>
      </pc:sldChg>
      <pc:sldChg chg="modSp">
        <pc:chgData name="Sam Nicholson" userId="S::essnicholson@glow.gov.uk::0a936673-8a1d-4f74-b7dd-93e2423be646" providerId="AD" clId="Web-{45478E44-369C-6FFA-0523-65B6BF2D2755}" dt="2023-11-20T22:51:02.825" v="368"/>
        <pc:sldMkLst>
          <pc:docMk/>
          <pc:sldMk cId="4217093788" sldId="2780"/>
        </pc:sldMkLst>
        <pc:picChg chg="mod">
          <ac:chgData name="Sam Nicholson" userId="S::essnicholson@glow.gov.uk::0a936673-8a1d-4f74-b7dd-93e2423be646" providerId="AD" clId="Web-{45478E44-369C-6FFA-0523-65B6BF2D2755}" dt="2023-11-20T22:51:02.825" v="368"/>
          <ac:picMkLst>
            <pc:docMk/>
            <pc:sldMk cId="4217093788" sldId="2780"/>
            <ac:picMk id="4" creationId="{C62A437C-8E23-16F3-8E7F-844F26C51135}"/>
          </ac:picMkLst>
        </pc:picChg>
      </pc:sldChg>
      <pc:sldChg chg="modSp">
        <pc:chgData name="Sam Nicholson" userId="S::essnicholson@glow.gov.uk::0a936673-8a1d-4f74-b7dd-93e2423be646" providerId="AD" clId="Web-{45478E44-369C-6FFA-0523-65B6BF2D2755}" dt="2023-11-20T22:50:46.183" v="364"/>
        <pc:sldMkLst>
          <pc:docMk/>
          <pc:sldMk cId="499912416" sldId="2781"/>
        </pc:sldMkLst>
        <pc:picChg chg="mod">
          <ac:chgData name="Sam Nicholson" userId="S::essnicholson@glow.gov.uk::0a936673-8a1d-4f74-b7dd-93e2423be646" providerId="AD" clId="Web-{45478E44-369C-6FFA-0523-65B6BF2D2755}" dt="2023-11-20T22:50:43.136" v="363"/>
          <ac:picMkLst>
            <pc:docMk/>
            <pc:sldMk cId="499912416" sldId="2781"/>
            <ac:picMk id="5" creationId="{454473A7-CD31-6112-609C-1586B823CCBE}"/>
          </ac:picMkLst>
        </pc:picChg>
        <pc:picChg chg="mod">
          <ac:chgData name="Sam Nicholson" userId="S::essnicholson@glow.gov.uk::0a936673-8a1d-4f74-b7dd-93e2423be646" providerId="AD" clId="Web-{45478E44-369C-6FFA-0523-65B6BF2D2755}" dt="2023-11-20T22:50:46.183" v="364"/>
          <ac:picMkLst>
            <pc:docMk/>
            <pc:sldMk cId="499912416" sldId="2781"/>
            <ac:picMk id="8" creationId="{B2047B46-0F44-AF71-323F-34FF3309AA45}"/>
          </ac:picMkLst>
        </pc:picChg>
      </pc:sldChg>
      <pc:sldChg chg="modSp">
        <pc:chgData name="Sam Nicholson" userId="S::essnicholson@glow.gov.uk::0a936673-8a1d-4f74-b7dd-93e2423be646" providerId="AD" clId="Web-{45478E44-369C-6FFA-0523-65B6BF2D2755}" dt="2023-11-20T22:50:27.588" v="362"/>
        <pc:sldMkLst>
          <pc:docMk/>
          <pc:sldMk cId="620736157" sldId="2782"/>
        </pc:sldMkLst>
        <pc:picChg chg="mod">
          <ac:chgData name="Sam Nicholson" userId="S::essnicholson@glow.gov.uk::0a936673-8a1d-4f74-b7dd-93e2423be646" providerId="AD" clId="Web-{45478E44-369C-6FFA-0523-65B6BF2D2755}" dt="2023-11-20T22:50:27.588" v="362"/>
          <ac:picMkLst>
            <pc:docMk/>
            <pc:sldMk cId="620736157" sldId="2782"/>
            <ac:picMk id="4" creationId="{2B701638-5A6A-0E9F-43B6-0C63308F31BB}"/>
          </ac:picMkLst>
        </pc:picChg>
      </pc:sldChg>
      <pc:sldChg chg="modSp">
        <pc:chgData name="Sam Nicholson" userId="S::essnicholson@glow.gov.uk::0a936673-8a1d-4f74-b7dd-93e2423be646" providerId="AD" clId="Web-{45478E44-369C-6FFA-0523-65B6BF2D2755}" dt="2023-11-20T22:49:47.961" v="355"/>
        <pc:sldMkLst>
          <pc:docMk/>
          <pc:sldMk cId="4245695857" sldId="2783"/>
        </pc:sldMkLst>
        <pc:picChg chg="mod">
          <ac:chgData name="Sam Nicholson" userId="S::essnicholson@glow.gov.uk::0a936673-8a1d-4f74-b7dd-93e2423be646" providerId="AD" clId="Web-{45478E44-369C-6FFA-0523-65B6BF2D2755}" dt="2023-11-20T22:49:35.757" v="353"/>
          <ac:picMkLst>
            <pc:docMk/>
            <pc:sldMk cId="4245695857" sldId="2783"/>
            <ac:picMk id="5" creationId="{4EE36CB5-9464-642C-AA72-A5670AEA7FDA}"/>
          </ac:picMkLst>
        </pc:picChg>
        <pc:picChg chg="mod">
          <ac:chgData name="Sam Nicholson" userId="S::essnicholson@glow.gov.uk::0a936673-8a1d-4f74-b7dd-93e2423be646" providerId="AD" clId="Web-{45478E44-369C-6FFA-0523-65B6BF2D2755}" dt="2023-11-20T22:49:47.961" v="355"/>
          <ac:picMkLst>
            <pc:docMk/>
            <pc:sldMk cId="4245695857" sldId="2783"/>
            <ac:picMk id="8" creationId="{B2047B46-0F44-AF71-323F-34FF3309AA45}"/>
          </ac:picMkLst>
        </pc:picChg>
      </pc:sldChg>
      <pc:sldChg chg="modSp">
        <pc:chgData name="Sam Nicholson" userId="S::essnicholson@glow.gov.uk::0a936673-8a1d-4f74-b7dd-93e2423be646" providerId="AD" clId="Web-{45478E44-369C-6FFA-0523-65B6BF2D2755}" dt="2023-11-20T22:49:42.289" v="354"/>
        <pc:sldMkLst>
          <pc:docMk/>
          <pc:sldMk cId="1254421435" sldId="2784"/>
        </pc:sldMkLst>
        <pc:picChg chg="mod">
          <ac:chgData name="Sam Nicholson" userId="S::essnicholson@glow.gov.uk::0a936673-8a1d-4f74-b7dd-93e2423be646" providerId="AD" clId="Web-{45478E44-369C-6FFA-0523-65B6BF2D2755}" dt="2023-11-20T22:49:42.289" v="354"/>
          <ac:picMkLst>
            <pc:docMk/>
            <pc:sldMk cId="1254421435" sldId="2784"/>
            <ac:picMk id="4" creationId="{85BBF1D5-D68D-7656-F232-921129141834}"/>
          </ac:picMkLst>
        </pc:picChg>
      </pc:sldChg>
      <pc:sldChg chg="modSp">
        <pc:chgData name="Sam Nicholson" userId="S::essnicholson@glow.gov.uk::0a936673-8a1d-4f74-b7dd-93e2423be646" providerId="AD" clId="Web-{45478E44-369C-6FFA-0523-65B6BF2D2755}" dt="2023-11-20T22:48:02.095" v="329"/>
        <pc:sldMkLst>
          <pc:docMk/>
          <pc:sldMk cId="3193792334" sldId="2785"/>
        </pc:sldMkLst>
        <pc:picChg chg="mod">
          <ac:chgData name="Sam Nicholson" userId="S::essnicholson@glow.gov.uk::0a936673-8a1d-4f74-b7dd-93e2423be646" providerId="AD" clId="Web-{45478E44-369C-6FFA-0523-65B6BF2D2755}" dt="2023-11-20T22:47:59.626" v="328"/>
          <ac:picMkLst>
            <pc:docMk/>
            <pc:sldMk cId="3193792334" sldId="2785"/>
            <ac:picMk id="3" creationId="{1BE32781-2821-3CA4-CB9A-04CFE695372E}"/>
          </ac:picMkLst>
        </pc:picChg>
        <pc:picChg chg="mod">
          <ac:chgData name="Sam Nicholson" userId="S::essnicholson@glow.gov.uk::0a936673-8a1d-4f74-b7dd-93e2423be646" providerId="AD" clId="Web-{45478E44-369C-6FFA-0523-65B6BF2D2755}" dt="2023-11-20T22:48:02.095" v="329"/>
          <ac:picMkLst>
            <pc:docMk/>
            <pc:sldMk cId="3193792334" sldId="2785"/>
            <ac:picMk id="8" creationId="{B2047B46-0F44-AF71-323F-34FF3309AA45}"/>
          </ac:picMkLst>
        </pc:picChg>
      </pc:sldChg>
      <pc:sldChg chg="modSp">
        <pc:chgData name="Sam Nicholson" userId="S::essnicholson@glow.gov.uk::0a936673-8a1d-4f74-b7dd-93e2423be646" providerId="AD" clId="Web-{45478E44-369C-6FFA-0523-65B6BF2D2755}" dt="2023-11-20T22:47:53.313" v="327"/>
        <pc:sldMkLst>
          <pc:docMk/>
          <pc:sldMk cId="3705188799" sldId="2786"/>
        </pc:sldMkLst>
        <pc:picChg chg="mod">
          <ac:chgData name="Sam Nicholson" userId="S::essnicholson@glow.gov.uk::0a936673-8a1d-4f74-b7dd-93e2423be646" providerId="AD" clId="Web-{45478E44-369C-6FFA-0523-65B6BF2D2755}" dt="2023-11-20T22:47:53.313" v="327"/>
          <ac:picMkLst>
            <pc:docMk/>
            <pc:sldMk cId="3705188799" sldId="2786"/>
            <ac:picMk id="5" creationId="{E6D6FA9E-C93F-2BDB-D4E8-8A2D9189EBCA}"/>
          </ac:picMkLst>
        </pc:picChg>
      </pc:sldChg>
      <pc:sldChg chg="modSp">
        <pc:chgData name="Sam Nicholson" userId="S::essnicholson@glow.gov.uk::0a936673-8a1d-4f74-b7dd-93e2423be646" providerId="AD" clId="Web-{45478E44-369C-6FFA-0523-65B6BF2D2755}" dt="2023-11-20T22:47:33.109" v="324"/>
        <pc:sldMkLst>
          <pc:docMk/>
          <pc:sldMk cId="573934923" sldId="2787"/>
        </pc:sldMkLst>
        <pc:picChg chg="mod">
          <ac:chgData name="Sam Nicholson" userId="S::essnicholson@glow.gov.uk::0a936673-8a1d-4f74-b7dd-93e2423be646" providerId="AD" clId="Web-{45478E44-369C-6FFA-0523-65B6BF2D2755}" dt="2023-11-20T22:47:30.187" v="323"/>
          <ac:picMkLst>
            <pc:docMk/>
            <pc:sldMk cId="573934923" sldId="2787"/>
            <ac:picMk id="6" creationId="{83872C51-1463-3458-DAD9-55DB4E4694BF}"/>
          </ac:picMkLst>
        </pc:picChg>
        <pc:picChg chg="mod">
          <ac:chgData name="Sam Nicholson" userId="S::essnicholson@glow.gov.uk::0a936673-8a1d-4f74-b7dd-93e2423be646" providerId="AD" clId="Web-{45478E44-369C-6FFA-0523-65B6BF2D2755}" dt="2023-11-20T22:47:33.109" v="324"/>
          <ac:picMkLst>
            <pc:docMk/>
            <pc:sldMk cId="573934923" sldId="2787"/>
            <ac:picMk id="8" creationId="{B2047B46-0F44-AF71-323F-34FF3309AA45}"/>
          </ac:picMkLst>
        </pc:picChg>
      </pc:sldChg>
      <pc:sldChg chg="modSp">
        <pc:chgData name="Sam Nicholson" userId="S::essnicholson@glow.gov.uk::0a936673-8a1d-4f74-b7dd-93e2423be646" providerId="AD" clId="Web-{45478E44-369C-6FFA-0523-65B6BF2D2755}" dt="2023-11-20T22:47:15.686" v="322"/>
        <pc:sldMkLst>
          <pc:docMk/>
          <pc:sldMk cId="1923272078" sldId="2788"/>
        </pc:sldMkLst>
        <pc:picChg chg="mod">
          <ac:chgData name="Sam Nicholson" userId="S::essnicholson@glow.gov.uk::0a936673-8a1d-4f74-b7dd-93e2423be646" providerId="AD" clId="Web-{45478E44-369C-6FFA-0523-65B6BF2D2755}" dt="2023-11-20T22:47:15.686" v="322"/>
          <ac:picMkLst>
            <pc:docMk/>
            <pc:sldMk cId="1923272078" sldId="2788"/>
            <ac:picMk id="4" creationId="{15619391-54F3-5CD0-4BEC-78814231D33C}"/>
          </ac:picMkLst>
        </pc:picChg>
      </pc:sldChg>
      <pc:sldChg chg="modSp">
        <pc:chgData name="Sam Nicholson" userId="S::essnicholson@glow.gov.uk::0a936673-8a1d-4f74-b7dd-93e2423be646" providerId="AD" clId="Web-{45478E44-369C-6FFA-0523-65B6BF2D2755}" dt="2023-11-20T22:46:23.011" v="310"/>
        <pc:sldMkLst>
          <pc:docMk/>
          <pc:sldMk cId="1207248772" sldId="2789"/>
        </pc:sldMkLst>
        <pc:picChg chg="mod">
          <ac:chgData name="Sam Nicholson" userId="S::essnicholson@glow.gov.uk::0a936673-8a1d-4f74-b7dd-93e2423be646" providerId="AD" clId="Web-{45478E44-369C-6FFA-0523-65B6BF2D2755}" dt="2023-11-20T22:46:23.011" v="310"/>
          <ac:picMkLst>
            <pc:docMk/>
            <pc:sldMk cId="1207248772" sldId="2789"/>
            <ac:picMk id="8" creationId="{B2047B46-0F44-AF71-323F-34FF3309AA45}"/>
          </ac:picMkLst>
        </pc:picChg>
      </pc:sldChg>
      <pc:sldChg chg="modSp">
        <pc:chgData name="Sam Nicholson" userId="S::essnicholson@glow.gov.uk::0a936673-8a1d-4f74-b7dd-93e2423be646" providerId="AD" clId="Web-{45478E44-369C-6FFA-0523-65B6BF2D2755}" dt="2023-11-20T22:45:52.931" v="309"/>
        <pc:sldMkLst>
          <pc:docMk/>
          <pc:sldMk cId="2827915384" sldId="2791"/>
        </pc:sldMkLst>
        <pc:picChg chg="mod">
          <ac:chgData name="Sam Nicholson" userId="S::essnicholson@glow.gov.uk::0a936673-8a1d-4f74-b7dd-93e2423be646" providerId="AD" clId="Web-{45478E44-369C-6FFA-0523-65B6BF2D2755}" dt="2023-11-20T22:45:52.931" v="309"/>
          <ac:picMkLst>
            <pc:docMk/>
            <pc:sldMk cId="2827915384" sldId="2791"/>
            <ac:picMk id="8" creationId="{B2047B46-0F44-AF71-323F-34FF3309AA45}"/>
          </ac:picMkLst>
        </pc:picChg>
      </pc:sldChg>
      <pc:sldChg chg="modSp">
        <pc:chgData name="Sam Nicholson" userId="S::essnicholson@glow.gov.uk::0a936673-8a1d-4f74-b7dd-93e2423be646" providerId="AD" clId="Web-{45478E44-369C-6FFA-0523-65B6BF2D2755}" dt="2023-11-20T22:45:39.008" v="308"/>
        <pc:sldMkLst>
          <pc:docMk/>
          <pc:sldMk cId="2032407800" sldId="2793"/>
        </pc:sldMkLst>
        <pc:picChg chg="mod">
          <ac:chgData name="Sam Nicholson" userId="S::essnicholson@glow.gov.uk::0a936673-8a1d-4f74-b7dd-93e2423be646" providerId="AD" clId="Web-{45478E44-369C-6FFA-0523-65B6BF2D2755}" dt="2023-11-20T22:45:39.008" v="308"/>
          <ac:picMkLst>
            <pc:docMk/>
            <pc:sldMk cId="2032407800" sldId="2793"/>
            <ac:picMk id="8" creationId="{B2047B46-0F44-AF71-323F-34FF3309AA45}"/>
          </ac:picMkLst>
        </pc:picChg>
      </pc:sldChg>
      <pc:sldChg chg="modSp">
        <pc:chgData name="Sam Nicholson" userId="S::essnicholson@glow.gov.uk::0a936673-8a1d-4f74-b7dd-93e2423be646" providerId="AD" clId="Web-{45478E44-369C-6FFA-0523-65B6BF2D2755}" dt="2023-11-20T22:45:26.945" v="307"/>
        <pc:sldMkLst>
          <pc:docMk/>
          <pc:sldMk cId="1452723629" sldId="2794"/>
        </pc:sldMkLst>
        <pc:picChg chg="mod">
          <ac:chgData name="Sam Nicholson" userId="S::essnicholson@glow.gov.uk::0a936673-8a1d-4f74-b7dd-93e2423be646" providerId="AD" clId="Web-{45478E44-369C-6FFA-0523-65B6BF2D2755}" dt="2023-11-20T22:45:26.945" v="307"/>
          <ac:picMkLst>
            <pc:docMk/>
            <pc:sldMk cId="1452723629" sldId="2794"/>
            <ac:picMk id="5" creationId="{A5CC521E-2172-0062-D77F-F209A5D70343}"/>
          </ac:picMkLst>
        </pc:picChg>
      </pc:sldChg>
      <pc:sldChg chg="modSp">
        <pc:chgData name="Sam Nicholson" userId="S::essnicholson@glow.gov.uk::0a936673-8a1d-4f74-b7dd-93e2423be646" providerId="AD" clId="Web-{45478E44-369C-6FFA-0523-65B6BF2D2755}" dt="2023-11-20T22:45:12.960" v="306"/>
        <pc:sldMkLst>
          <pc:docMk/>
          <pc:sldMk cId="2109414127" sldId="2795"/>
        </pc:sldMkLst>
        <pc:picChg chg="mod">
          <ac:chgData name="Sam Nicholson" userId="S::essnicholson@glow.gov.uk::0a936673-8a1d-4f74-b7dd-93e2423be646" providerId="AD" clId="Web-{45478E44-369C-6FFA-0523-65B6BF2D2755}" dt="2023-11-20T22:45:12.960" v="306"/>
          <ac:picMkLst>
            <pc:docMk/>
            <pc:sldMk cId="2109414127" sldId="2795"/>
            <ac:picMk id="8" creationId="{B2047B46-0F44-AF71-323F-34FF3309AA45}"/>
          </ac:picMkLst>
        </pc:picChg>
      </pc:sldChg>
      <pc:sldChg chg="modSp">
        <pc:chgData name="Sam Nicholson" userId="S::essnicholson@glow.gov.uk::0a936673-8a1d-4f74-b7dd-93e2423be646" providerId="AD" clId="Web-{45478E44-369C-6FFA-0523-65B6BF2D2755}" dt="2023-11-20T22:45:07.678" v="305"/>
        <pc:sldMkLst>
          <pc:docMk/>
          <pc:sldMk cId="581551492" sldId="2796"/>
        </pc:sldMkLst>
        <pc:picChg chg="mod">
          <ac:chgData name="Sam Nicholson" userId="S::essnicholson@glow.gov.uk::0a936673-8a1d-4f74-b7dd-93e2423be646" providerId="AD" clId="Web-{45478E44-369C-6FFA-0523-65B6BF2D2755}" dt="2023-11-20T22:45:07.678" v="305"/>
          <ac:picMkLst>
            <pc:docMk/>
            <pc:sldMk cId="581551492" sldId="2796"/>
            <ac:picMk id="4" creationId="{54D8EA6E-6F92-48D0-A788-73FDB1108D82}"/>
          </ac:picMkLst>
        </pc:picChg>
      </pc:sldChg>
      <pc:sldChg chg="modSp">
        <pc:chgData name="Sam Nicholson" userId="S::essnicholson@glow.gov.uk::0a936673-8a1d-4f74-b7dd-93e2423be646" providerId="AD" clId="Web-{45478E44-369C-6FFA-0523-65B6BF2D2755}" dt="2023-11-20T22:44:48.724" v="304"/>
        <pc:sldMkLst>
          <pc:docMk/>
          <pc:sldMk cId="72415006" sldId="2797"/>
        </pc:sldMkLst>
        <pc:picChg chg="mod">
          <ac:chgData name="Sam Nicholson" userId="S::essnicholson@glow.gov.uk::0a936673-8a1d-4f74-b7dd-93e2423be646" providerId="AD" clId="Web-{45478E44-369C-6FFA-0523-65B6BF2D2755}" dt="2023-11-20T22:44:48.724" v="304"/>
          <ac:picMkLst>
            <pc:docMk/>
            <pc:sldMk cId="72415006" sldId="2797"/>
            <ac:picMk id="8" creationId="{B2047B46-0F44-AF71-323F-34FF3309AA45}"/>
          </ac:picMkLst>
        </pc:picChg>
      </pc:sldChg>
      <pc:sldChg chg="modSp">
        <pc:chgData name="Sam Nicholson" userId="S::essnicholson@glow.gov.uk::0a936673-8a1d-4f74-b7dd-93e2423be646" providerId="AD" clId="Web-{45478E44-369C-6FFA-0523-65B6BF2D2755}" dt="2023-11-20T22:44:38.474" v="303"/>
        <pc:sldMkLst>
          <pc:docMk/>
          <pc:sldMk cId="2300067172" sldId="2798"/>
        </pc:sldMkLst>
        <pc:picChg chg="mod">
          <ac:chgData name="Sam Nicholson" userId="S::essnicholson@glow.gov.uk::0a936673-8a1d-4f74-b7dd-93e2423be646" providerId="AD" clId="Web-{45478E44-369C-6FFA-0523-65B6BF2D2755}" dt="2023-11-20T22:44:38.474" v="303"/>
          <ac:picMkLst>
            <pc:docMk/>
            <pc:sldMk cId="2300067172" sldId="2798"/>
            <ac:picMk id="4" creationId="{54D8EA6E-6F92-48D0-A788-73FDB1108D82}"/>
          </ac:picMkLst>
        </pc:picChg>
      </pc:sldChg>
      <pc:sldChg chg="modSp">
        <pc:chgData name="Sam Nicholson" userId="S::essnicholson@glow.gov.uk::0a936673-8a1d-4f74-b7dd-93e2423be646" providerId="AD" clId="Web-{45478E44-369C-6FFA-0523-65B6BF2D2755}" dt="2023-11-20T22:44:30.879" v="302"/>
        <pc:sldMkLst>
          <pc:docMk/>
          <pc:sldMk cId="3591416009" sldId="2799"/>
        </pc:sldMkLst>
        <pc:picChg chg="mod">
          <ac:chgData name="Sam Nicholson" userId="S::essnicholson@glow.gov.uk::0a936673-8a1d-4f74-b7dd-93e2423be646" providerId="AD" clId="Web-{45478E44-369C-6FFA-0523-65B6BF2D2755}" dt="2023-11-20T22:44:28.035" v="301"/>
          <ac:picMkLst>
            <pc:docMk/>
            <pc:sldMk cId="3591416009" sldId="2799"/>
            <ac:picMk id="3" creationId="{F877AB05-00E4-0F87-9FF4-6A43D4EA22B7}"/>
          </ac:picMkLst>
        </pc:picChg>
        <pc:picChg chg="mod">
          <ac:chgData name="Sam Nicholson" userId="S::essnicholson@glow.gov.uk::0a936673-8a1d-4f74-b7dd-93e2423be646" providerId="AD" clId="Web-{45478E44-369C-6FFA-0523-65B6BF2D2755}" dt="2023-11-20T22:44:30.879" v="302"/>
          <ac:picMkLst>
            <pc:docMk/>
            <pc:sldMk cId="3591416009" sldId="2799"/>
            <ac:picMk id="8" creationId="{B2047B46-0F44-AF71-323F-34FF3309AA45}"/>
          </ac:picMkLst>
        </pc:picChg>
      </pc:sldChg>
      <pc:sldChg chg="modSp">
        <pc:chgData name="Sam Nicholson" userId="S::essnicholson@glow.gov.uk::0a936673-8a1d-4f74-b7dd-93e2423be646" providerId="AD" clId="Web-{45478E44-369C-6FFA-0523-65B6BF2D2755}" dt="2023-11-20T22:44:16.878" v="299"/>
        <pc:sldMkLst>
          <pc:docMk/>
          <pc:sldMk cId="1217712794" sldId="2800"/>
        </pc:sldMkLst>
        <pc:picChg chg="mod">
          <ac:chgData name="Sam Nicholson" userId="S::essnicholson@glow.gov.uk::0a936673-8a1d-4f74-b7dd-93e2423be646" providerId="AD" clId="Web-{45478E44-369C-6FFA-0523-65B6BF2D2755}" dt="2023-11-20T22:44:16.878" v="299"/>
          <ac:picMkLst>
            <pc:docMk/>
            <pc:sldMk cId="1217712794" sldId="2800"/>
            <ac:picMk id="8" creationId="{D2CD8D55-5D02-33F0-0BA0-D2F9105EE053}"/>
          </ac:picMkLst>
        </pc:picChg>
      </pc:sldChg>
      <pc:sldChg chg="modSp">
        <pc:chgData name="Sam Nicholson" userId="S::essnicholson@glow.gov.uk::0a936673-8a1d-4f74-b7dd-93e2423be646" providerId="AD" clId="Web-{45478E44-369C-6FFA-0523-65B6BF2D2755}" dt="2023-11-20T22:44:02.440" v="296"/>
        <pc:sldMkLst>
          <pc:docMk/>
          <pc:sldMk cId="2926562464" sldId="2801"/>
        </pc:sldMkLst>
        <pc:picChg chg="mod">
          <ac:chgData name="Sam Nicholson" userId="S::essnicholson@glow.gov.uk::0a936673-8a1d-4f74-b7dd-93e2423be646" providerId="AD" clId="Web-{45478E44-369C-6FFA-0523-65B6BF2D2755}" dt="2023-11-20T22:44:02.440" v="296"/>
          <ac:picMkLst>
            <pc:docMk/>
            <pc:sldMk cId="2926562464" sldId="2801"/>
            <ac:picMk id="8" creationId="{B2047B46-0F44-AF71-323F-34FF3309AA45}"/>
          </ac:picMkLst>
        </pc:picChg>
      </pc:sldChg>
      <pc:sldChg chg="modSp ord">
        <pc:chgData name="Sam Nicholson" userId="S::essnicholson@glow.gov.uk::0a936673-8a1d-4f74-b7dd-93e2423be646" providerId="AD" clId="Web-{45478E44-369C-6FFA-0523-65B6BF2D2755}" dt="2023-11-20T23:23:16.879" v="531"/>
        <pc:sldMkLst>
          <pc:docMk/>
          <pc:sldMk cId="3559986502" sldId="2803"/>
        </pc:sldMkLst>
        <pc:picChg chg="mod">
          <ac:chgData name="Sam Nicholson" userId="S::essnicholson@glow.gov.uk::0a936673-8a1d-4f74-b7dd-93e2423be646" providerId="AD" clId="Web-{45478E44-369C-6FFA-0523-65B6BF2D2755}" dt="2023-11-20T22:43:25.469" v="293"/>
          <ac:picMkLst>
            <pc:docMk/>
            <pc:sldMk cId="3559986502" sldId="2803"/>
            <ac:picMk id="3" creationId="{4CC09944-5EF5-7770-8592-40DAD1B0B637}"/>
          </ac:picMkLst>
        </pc:picChg>
        <pc:picChg chg="mod">
          <ac:chgData name="Sam Nicholson" userId="S::essnicholson@glow.gov.uk::0a936673-8a1d-4f74-b7dd-93e2423be646" providerId="AD" clId="Web-{45478E44-369C-6FFA-0523-65B6BF2D2755}" dt="2023-11-20T22:43:37.579" v="295"/>
          <ac:picMkLst>
            <pc:docMk/>
            <pc:sldMk cId="3559986502" sldId="2803"/>
            <ac:picMk id="8" creationId="{B2047B46-0F44-AF71-323F-34FF3309AA45}"/>
          </ac:picMkLst>
        </pc:picChg>
      </pc:sldChg>
      <pc:sldChg chg="modSp ord">
        <pc:chgData name="Sam Nicholson" userId="S::essnicholson@glow.gov.uk::0a936673-8a1d-4f74-b7dd-93e2423be646" providerId="AD" clId="Web-{45478E44-369C-6FFA-0523-65B6BF2D2755}" dt="2023-11-20T23:00:24.421" v="470"/>
        <pc:sldMkLst>
          <pc:docMk/>
          <pc:sldMk cId="3419383672" sldId="2804"/>
        </pc:sldMkLst>
        <pc:spChg chg="mod">
          <ac:chgData name="Sam Nicholson" userId="S::essnicholson@glow.gov.uk::0a936673-8a1d-4f74-b7dd-93e2423be646" providerId="AD" clId="Web-{45478E44-369C-6FFA-0523-65B6BF2D2755}" dt="2023-11-20T22:42:05.246" v="276"/>
          <ac:spMkLst>
            <pc:docMk/>
            <pc:sldMk cId="3419383672" sldId="2804"/>
            <ac:spMk id="10" creationId="{804477D0-63C8-A511-0E16-2C50C2D776D6}"/>
          </ac:spMkLst>
        </pc:spChg>
        <pc:spChg chg="mod">
          <ac:chgData name="Sam Nicholson" userId="S::essnicholson@glow.gov.uk::0a936673-8a1d-4f74-b7dd-93e2423be646" providerId="AD" clId="Web-{45478E44-369C-6FFA-0523-65B6BF2D2755}" dt="2023-11-20T22:42:40.513" v="287"/>
          <ac:spMkLst>
            <pc:docMk/>
            <pc:sldMk cId="3419383672" sldId="2804"/>
            <ac:spMk id="11" creationId="{BF033158-8710-430A-8584-5442BBD14C76}"/>
          </ac:spMkLst>
        </pc:spChg>
        <pc:spChg chg="mod">
          <ac:chgData name="Sam Nicholson" userId="S::essnicholson@glow.gov.uk::0a936673-8a1d-4f74-b7dd-93e2423be646" providerId="AD" clId="Web-{45478E44-369C-6FFA-0523-65B6BF2D2755}" dt="2023-11-20T22:42:23.387" v="280"/>
          <ac:spMkLst>
            <pc:docMk/>
            <pc:sldMk cId="3419383672" sldId="2804"/>
            <ac:spMk id="12" creationId="{7F2C7259-E091-77FE-C6A6-C0A6F4FB654F}"/>
          </ac:spMkLst>
        </pc:spChg>
        <pc:picChg chg="mod">
          <ac:chgData name="Sam Nicholson" userId="S::essnicholson@glow.gov.uk::0a936673-8a1d-4f74-b7dd-93e2423be646" providerId="AD" clId="Web-{45478E44-369C-6FFA-0523-65B6BF2D2755}" dt="2023-11-20T23:00:24.421" v="470"/>
          <ac:picMkLst>
            <pc:docMk/>
            <pc:sldMk cId="3419383672" sldId="2804"/>
            <ac:picMk id="6" creationId="{5E75008E-09AA-5F9F-B3B7-2885E3408E2F}"/>
          </ac:picMkLst>
        </pc:picChg>
      </pc:sldChg>
      <pc:sldChg chg="modSp">
        <pc:chgData name="Sam Nicholson" userId="S::essnicholson@glow.gov.uk::0a936673-8a1d-4f74-b7dd-93e2423be646" providerId="AD" clId="Web-{45478E44-369C-6FFA-0523-65B6BF2D2755}" dt="2023-11-20T23:09:02.812" v="524"/>
        <pc:sldMkLst>
          <pc:docMk/>
          <pc:sldMk cId="515725115" sldId="2805"/>
        </pc:sldMkLst>
        <pc:picChg chg="mod">
          <ac:chgData name="Sam Nicholson" userId="S::essnicholson@glow.gov.uk::0a936673-8a1d-4f74-b7dd-93e2423be646" providerId="AD" clId="Web-{45478E44-369C-6FFA-0523-65B6BF2D2755}" dt="2023-11-20T23:09:02.812" v="524"/>
          <ac:picMkLst>
            <pc:docMk/>
            <pc:sldMk cId="515725115" sldId="2805"/>
            <ac:picMk id="6" creationId="{A5E960FA-B4EF-19F3-B393-8CDA255E5368}"/>
          </ac:picMkLst>
        </pc:picChg>
        <pc:picChg chg="mod">
          <ac:chgData name="Sam Nicholson" userId="S::essnicholson@glow.gov.uk::0a936673-8a1d-4f74-b7dd-93e2423be646" providerId="AD" clId="Web-{45478E44-369C-6FFA-0523-65B6BF2D2755}" dt="2023-11-20T22:53:38.928" v="404"/>
          <ac:picMkLst>
            <pc:docMk/>
            <pc:sldMk cId="515725115" sldId="2805"/>
            <ac:picMk id="8" creationId="{B2047B46-0F44-AF71-323F-34FF3309AA45}"/>
          </ac:picMkLst>
        </pc:picChg>
      </pc:sldChg>
      <pc:sldChg chg="modSp">
        <pc:chgData name="Sam Nicholson" userId="S::essnicholson@glow.gov.uk::0a936673-8a1d-4f74-b7dd-93e2423be646" providerId="AD" clId="Web-{45478E44-369C-6FFA-0523-65B6BF2D2755}" dt="2023-11-20T22:54:11.102" v="416"/>
        <pc:sldMkLst>
          <pc:docMk/>
          <pc:sldMk cId="3519752743" sldId="2806"/>
        </pc:sldMkLst>
        <pc:picChg chg="mod">
          <ac:chgData name="Sam Nicholson" userId="S::essnicholson@glow.gov.uk::0a936673-8a1d-4f74-b7dd-93e2423be646" providerId="AD" clId="Web-{45478E44-369C-6FFA-0523-65B6BF2D2755}" dt="2023-11-20T22:54:11.102" v="416"/>
          <ac:picMkLst>
            <pc:docMk/>
            <pc:sldMk cId="3519752743" sldId="2806"/>
            <ac:picMk id="9" creationId="{46EE40A2-2861-2573-E318-723DFD0FF12B}"/>
          </ac:picMkLst>
        </pc:picChg>
      </pc:sldChg>
      <pc:sldChg chg="modSp">
        <pc:chgData name="Sam Nicholson" userId="S::essnicholson@glow.gov.uk::0a936673-8a1d-4f74-b7dd-93e2423be646" providerId="AD" clId="Web-{45478E44-369C-6FFA-0523-65B6BF2D2755}" dt="2023-11-20T22:54:20.290" v="418"/>
        <pc:sldMkLst>
          <pc:docMk/>
          <pc:sldMk cId="3650235290" sldId="2807"/>
        </pc:sldMkLst>
        <pc:picChg chg="mod">
          <ac:chgData name="Sam Nicholson" userId="S::essnicholson@glow.gov.uk::0a936673-8a1d-4f74-b7dd-93e2423be646" providerId="AD" clId="Web-{45478E44-369C-6FFA-0523-65B6BF2D2755}" dt="2023-11-20T22:54:16.618" v="417"/>
          <ac:picMkLst>
            <pc:docMk/>
            <pc:sldMk cId="3650235290" sldId="2807"/>
            <ac:picMk id="5" creationId="{90531AB9-3FDA-B406-5F37-C4C57C513EBD}"/>
          </ac:picMkLst>
        </pc:picChg>
        <pc:picChg chg="mod">
          <ac:chgData name="Sam Nicholson" userId="S::essnicholson@glow.gov.uk::0a936673-8a1d-4f74-b7dd-93e2423be646" providerId="AD" clId="Web-{45478E44-369C-6FFA-0523-65B6BF2D2755}" dt="2023-11-20T22:54:20.290" v="418"/>
          <ac:picMkLst>
            <pc:docMk/>
            <pc:sldMk cId="3650235290" sldId="2807"/>
            <ac:picMk id="8" creationId="{B2047B46-0F44-AF71-323F-34FF3309AA45}"/>
          </ac:picMkLst>
        </pc:picChg>
      </pc:sldChg>
    </pc:docChg>
  </pc:docChgLst>
  <pc:docChgLst>
    <pc:chgData name="Sam Nicholson" userId="S::essnicholson@glow.gov.uk::0a936673-8a1d-4f74-b7dd-93e2423be646" providerId="AD" clId="Web-{A67604FC-AD01-7E34-8699-140CE2A9B660}"/>
    <pc:docChg chg="modSld">
      <pc:chgData name="Sam Nicholson" userId="S::essnicholson@glow.gov.uk::0a936673-8a1d-4f74-b7dd-93e2423be646" providerId="AD" clId="Web-{A67604FC-AD01-7E34-8699-140CE2A9B660}" dt="2023-10-18T19:33:25.590" v="29" actId="20577"/>
      <pc:docMkLst>
        <pc:docMk/>
      </pc:docMkLst>
      <pc:sldChg chg="modSp">
        <pc:chgData name="Sam Nicholson" userId="S::essnicholson@glow.gov.uk::0a936673-8a1d-4f74-b7dd-93e2423be646" providerId="AD" clId="Web-{A67604FC-AD01-7E34-8699-140CE2A9B660}" dt="2023-10-18T19:32:16.213" v="4" actId="20577"/>
        <pc:sldMkLst>
          <pc:docMk/>
          <pc:sldMk cId="1717420105" sldId="264"/>
        </pc:sldMkLst>
        <pc:spChg chg="mod">
          <ac:chgData name="Sam Nicholson" userId="S::essnicholson@glow.gov.uk::0a936673-8a1d-4f74-b7dd-93e2423be646" providerId="AD" clId="Web-{A67604FC-AD01-7E34-8699-140CE2A9B660}" dt="2023-10-18T19:32:16.213" v="4" actId="20577"/>
          <ac:spMkLst>
            <pc:docMk/>
            <pc:sldMk cId="1717420105" sldId="264"/>
            <ac:spMk id="8" creationId="{00000000-0000-0000-0000-000000000000}"/>
          </ac:spMkLst>
        </pc:spChg>
      </pc:sldChg>
      <pc:sldChg chg="modSp">
        <pc:chgData name="Sam Nicholson" userId="S::essnicholson@glow.gov.uk::0a936673-8a1d-4f74-b7dd-93e2423be646" providerId="AD" clId="Web-{A67604FC-AD01-7E34-8699-140CE2A9B660}" dt="2023-10-18T19:33:25.590" v="29" actId="20577"/>
        <pc:sldMkLst>
          <pc:docMk/>
          <pc:sldMk cId="1149773349" sldId="2760"/>
        </pc:sldMkLst>
        <pc:spChg chg="mod">
          <ac:chgData name="Sam Nicholson" userId="S::essnicholson@glow.gov.uk::0a936673-8a1d-4f74-b7dd-93e2423be646" providerId="AD" clId="Web-{A67604FC-AD01-7E34-8699-140CE2A9B660}" dt="2023-10-18T19:33:25.590" v="29" actId="20577"/>
          <ac:spMkLst>
            <pc:docMk/>
            <pc:sldMk cId="1149773349" sldId="2760"/>
            <ac:spMk id="10" creationId="{AED9E833-F792-CB3B-E57E-17FF83B61BDA}"/>
          </ac:spMkLst>
        </pc:spChg>
      </pc:sldChg>
    </pc:docChg>
  </pc:docChgLst>
  <pc:docChgLst>
    <pc:chgData name="Sam Nicholson" userId="S::essnicholson@glow.gov.uk::0a936673-8a1d-4f74-b7dd-93e2423be646" providerId="AD" clId="Web-{B57BD88F-0C58-283A-3696-F6055F7A66E9}"/>
    <pc:docChg chg="addSld modSld sldOrd">
      <pc:chgData name="Sam Nicholson" userId="S::essnicholson@glow.gov.uk::0a936673-8a1d-4f74-b7dd-93e2423be646" providerId="AD" clId="Web-{B57BD88F-0C58-283A-3696-F6055F7A66E9}" dt="2023-08-01T06:45:28.857" v="2760" actId="1076"/>
      <pc:docMkLst>
        <pc:docMk/>
      </pc:docMkLst>
      <pc:sldChg chg="delSp">
        <pc:chgData name="Sam Nicholson" userId="S::essnicholson@glow.gov.uk::0a936673-8a1d-4f74-b7dd-93e2423be646" providerId="AD" clId="Web-{B57BD88F-0C58-283A-3696-F6055F7A66E9}" dt="2023-07-31T17:59:28.461" v="1256"/>
        <pc:sldMkLst>
          <pc:docMk/>
          <pc:sldMk cId="482590183" sldId="258"/>
        </pc:sldMkLst>
        <pc:spChg chg="del">
          <ac:chgData name="Sam Nicholson" userId="S::essnicholson@glow.gov.uk::0a936673-8a1d-4f74-b7dd-93e2423be646" providerId="AD" clId="Web-{B57BD88F-0C58-283A-3696-F6055F7A66E9}" dt="2023-07-31T17:59:28.461" v="1256"/>
          <ac:spMkLst>
            <pc:docMk/>
            <pc:sldMk cId="482590183" sldId="258"/>
            <ac:spMk id="10" creationId="{47859AD7-08EE-FBE3-495B-EB0E0519BDE8}"/>
          </ac:spMkLst>
        </pc:spChg>
      </pc:sldChg>
      <pc:sldChg chg="modSp">
        <pc:chgData name="Sam Nicholson" userId="S::essnicholson@glow.gov.uk::0a936673-8a1d-4f74-b7dd-93e2423be646" providerId="AD" clId="Web-{B57BD88F-0C58-283A-3696-F6055F7A66E9}" dt="2023-08-01T06:45:28.857" v="2760" actId="1076"/>
        <pc:sldMkLst>
          <pc:docMk/>
          <pc:sldMk cId="4164100552" sldId="333"/>
        </pc:sldMkLst>
        <pc:spChg chg="mod">
          <ac:chgData name="Sam Nicholson" userId="S::essnicholson@glow.gov.uk::0a936673-8a1d-4f74-b7dd-93e2423be646" providerId="AD" clId="Web-{B57BD88F-0C58-283A-3696-F6055F7A66E9}" dt="2023-08-01T06:45:25.529" v="2759" actId="1076"/>
          <ac:spMkLst>
            <pc:docMk/>
            <pc:sldMk cId="4164100552" sldId="333"/>
            <ac:spMk id="33" creationId="{D93C926E-2041-4013-8EDA-58B67F94E3ED}"/>
          </ac:spMkLst>
        </pc:spChg>
        <pc:spChg chg="mod">
          <ac:chgData name="Sam Nicholson" userId="S::essnicholson@glow.gov.uk::0a936673-8a1d-4f74-b7dd-93e2423be646" providerId="AD" clId="Web-{B57BD88F-0C58-283A-3696-F6055F7A66E9}" dt="2023-08-01T06:45:28.857" v="2760" actId="1076"/>
          <ac:spMkLst>
            <pc:docMk/>
            <pc:sldMk cId="4164100552" sldId="333"/>
            <ac:spMk id="35" creationId="{0FA7EE9F-E778-4B84-99DB-65AFCFD970C6}"/>
          </ac:spMkLst>
        </pc:spChg>
      </pc:sldChg>
      <pc:sldChg chg="modSp ord">
        <pc:chgData name="Sam Nicholson" userId="S::essnicholson@glow.gov.uk::0a936673-8a1d-4f74-b7dd-93e2423be646" providerId="AD" clId="Web-{B57BD88F-0C58-283A-3696-F6055F7A66E9}" dt="2023-07-31T17:59:19.945" v="1255"/>
        <pc:sldMkLst>
          <pc:docMk/>
          <pc:sldMk cId="2991190640" sldId="339"/>
        </pc:sldMkLst>
        <pc:graphicFrameChg chg="mod">
          <ac:chgData name="Sam Nicholson" userId="S::essnicholson@glow.gov.uk::0a936673-8a1d-4f74-b7dd-93e2423be646" providerId="AD" clId="Web-{B57BD88F-0C58-283A-3696-F6055F7A66E9}" dt="2023-07-31T17:58:12.224" v="1250" actId="1076"/>
          <ac:graphicFrameMkLst>
            <pc:docMk/>
            <pc:sldMk cId="2991190640" sldId="339"/>
            <ac:graphicFrameMk id="9" creationId="{1D5A39E9-D526-488B-85CB-4894801189BA}"/>
          </ac:graphicFrameMkLst>
        </pc:graphicFrameChg>
        <pc:picChg chg="mod">
          <ac:chgData name="Sam Nicholson" userId="S::essnicholson@glow.gov.uk::0a936673-8a1d-4f74-b7dd-93e2423be646" providerId="AD" clId="Web-{B57BD88F-0C58-283A-3696-F6055F7A66E9}" dt="2023-07-31T17:58:15.068" v="1251" actId="1076"/>
          <ac:picMkLst>
            <pc:docMk/>
            <pc:sldMk cId="2991190640" sldId="339"/>
            <ac:picMk id="11" creationId="{F2265252-A086-43D4-90FC-1445EBDDEA5B}"/>
          </ac:picMkLst>
        </pc:picChg>
        <pc:picChg chg="mod">
          <ac:chgData name="Sam Nicholson" userId="S::essnicholson@glow.gov.uk::0a936673-8a1d-4f74-b7dd-93e2423be646" providerId="AD" clId="Web-{B57BD88F-0C58-283A-3696-F6055F7A66E9}" dt="2023-07-31T17:58:05.974" v="1249" actId="1076"/>
          <ac:picMkLst>
            <pc:docMk/>
            <pc:sldMk cId="2991190640" sldId="339"/>
            <ac:picMk id="13" creationId="{F6D3FC4B-75E0-4720-B9F0-B3D119FCBC84}"/>
          </ac:picMkLst>
        </pc:picChg>
        <pc:picChg chg="mod">
          <ac:chgData name="Sam Nicholson" userId="S::essnicholson@glow.gov.uk::0a936673-8a1d-4f74-b7dd-93e2423be646" providerId="AD" clId="Web-{B57BD88F-0C58-283A-3696-F6055F7A66E9}" dt="2023-07-31T17:57:57.473" v="1246" actId="14100"/>
          <ac:picMkLst>
            <pc:docMk/>
            <pc:sldMk cId="2991190640" sldId="339"/>
            <ac:picMk id="16" creationId="{54404041-B1AF-44E4-90BE-B9EB9EDD7BF9}"/>
          </ac:picMkLst>
        </pc:picChg>
        <pc:picChg chg="mod">
          <ac:chgData name="Sam Nicholson" userId="S::essnicholson@glow.gov.uk::0a936673-8a1d-4f74-b7dd-93e2423be646" providerId="AD" clId="Web-{B57BD88F-0C58-283A-3696-F6055F7A66E9}" dt="2023-07-31T17:58:20.380" v="1252" actId="14100"/>
          <ac:picMkLst>
            <pc:docMk/>
            <pc:sldMk cId="2991190640" sldId="339"/>
            <ac:picMk id="17" creationId="{B31C8032-85E6-4BC7-B6DD-8931C4C861DA}"/>
          </ac:picMkLst>
        </pc:picChg>
      </pc:sldChg>
      <pc:sldChg chg="modSp modNotes">
        <pc:chgData name="Sam Nicholson" userId="S::essnicholson@glow.gov.uk::0a936673-8a1d-4f74-b7dd-93e2423be646" providerId="AD" clId="Web-{B57BD88F-0C58-283A-3696-F6055F7A66E9}" dt="2023-07-31T17:59:09.038" v="1253" actId="1076"/>
        <pc:sldMkLst>
          <pc:docMk/>
          <pc:sldMk cId="2453314099" sldId="343"/>
        </pc:sldMkLst>
        <pc:spChg chg="mod">
          <ac:chgData name="Sam Nicholson" userId="S::essnicholson@glow.gov.uk::0a936673-8a1d-4f74-b7dd-93e2423be646" providerId="AD" clId="Web-{B57BD88F-0C58-283A-3696-F6055F7A66E9}" dt="2023-07-31T17:55:51.532" v="1141" actId="20577"/>
          <ac:spMkLst>
            <pc:docMk/>
            <pc:sldMk cId="2453314099" sldId="343"/>
            <ac:spMk id="2" creationId="{CA6638EC-0FD3-4BC0-B30D-A01829958BB6}"/>
          </ac:spMkLst>
        </pc:spChg>
        <pc:spChg chg="mod">
          <ac:chgData name="Sam Nicholson" userId="S::essnicholson@glow.gov.uk::0a936673-8a1d-4f74-b7dd-93e2423be646" providerId="AD" clId="Web-{B57BD88F-0C58-283A-3696-F6055F7A66E9}" dt="2023-07-31T17:59:09.038" v="1253" actId="1076"/>
          <ac:spMkLst>
            <pc:docMk/>
            <pc:sldMk cId="2453314099" sldId="343"/>
            <ac:spMk id="4" creationId="{9B8F3339-E4E7-4029-A208-579694656707}"/>
          </ac:spMkLst>
        </pc:spChg>
      </pc:sldChg>
      <pc:sldChg chg="addSp delSp modSp delAnim modNotes">
        <pc:chgData name="Sam Nicholson" userId="S::essnicholson@glow.gov.uk::0a936673-8a1d-4f74-b7dd-93e2423be646" providerId="AD" clId="Web-{B57BD88F-0C58-283A-3696-F6055F7A66E9}" dt="2023-08-01T06:43:48.635" v="2757"/>
        <pc:sldMkLst>
          <pc:docMk/>
          <pc:sldMk cId="3843632405" sldId="2759"/>
        </pc:sldMkLst>
        <pc:spChg chg="mod">
          <ac:chgData name="Sam Nicholson" userId="S::essnicholson@glow.gov.uk::0a936673-8a1d-4f74-b7dd-93e2423be646" providerId="AD" clId="Web-{B57BD88F-0C58-283A-3696-F6055F7A66E9}" dt="2023-08-01T06:41:55.631" v="2707" actId="20577"/>
          <ac:spMkLst>
            <pc:docMk/>
            <pc:sldMk cId="3843632405" sldId="2759"/>
            <ac:spMk id="2" creationId="{CA6638EC-0FD3-4BC0-B30D-A01829958BB6}"/>
          </ac:spMkLst>
        </pc:spChg>
        <pc:spChg chg="del mod">
          <ac:chgData name="Sam Nicholson" userId="S::essnicholson@glow.gov.uk::0a936673-8a1d-4f74-b7dd-93e2423be646" providerId="AD" clId="Web-{B57BD88F-0C58-283A-3696-F6055F7A66E9}" dt="2023-07-31T18:13:51.146" v="2202"/>
          <ac:spMkLst>
            <pc:docMk/>
            <pc:sldMk cId="3843632405" sldId="2759"/>
            <ac:spMk id="4" creationId="{9B8F3339-E4E7-4029-A208-579694656707}"/>
          </ac:spMkLst>
        </pc:spChg>
        <pc:spChg chg="add del mod">
          <ac:chgData name="Sam Nicholson" userId="S::essnicholson@glow.gov.uk::0a936673-8a1d-4f74-b7dd-93e2423be646" providerId="AD" clId="Web-{B57BD88F-0C58-283A-3696-F6055F7A66E9}" dt="2023-07-31T18:16:31.370" v="2203"/>
          <ac:spMkLst>
            <pc:docMk/>
            <pc:sldMk cId="3843632405" sldId="2759"/>
            <ac:spMk id="5" creationId="{B4C648A1-7225-DDC0-2E72-4CD09A7D566F}"/>
          </ac:spMkLst>
        </pc:spChg>
        <pc:spChg chg="add del mod">
          <ac:chgData name="Sam Nicholson" userId="S::essnicholson@glow.gov.uk::0a936673-8a1d-4f74-b7dd-93e2423be646" providerId="AD" clId="Web-{B57BD88F-0C58-283A-3696-F6055F7A66E9}" dt="2023-07-31T18:16:50.840" v="2211"/>
          <ac:spMkLst>
            <pc:docMk/>
            <pc:sldMk cId="3843632405" sldId="2759"/>
            <ac:spMk id="7" creationId="{7C392B73-BB06-786C-3526-028EC89DA60C}"/>
          </ac:spMkLst>
        </pc:spChg>
        <pc:spChg chg="add del mod">
          <ac:chgData name="Sam Nicholson" userId="S::essnicholson@glow.gov.uk::0a936673-8a1d-4f74-b7dd-93e2423be646" providerId="AD" clId="Web-{B57BD88F-0C58-283A-3696-F6055F7A66E9}" dt="2023-07-31T18:20:52.116" v="2221"/>
          <ac:spMkLst>
            <pc:docMk/>
            <pc:sldMk cId="3843632405" sldId="2759"/>
            <ac:spMk id="10" creationId="{07EA7B99-D8E5-7325-A0A9-B58F90A2B856}"/>
          </ac:spMkLst>
        </pc:spChg>
        <pc:spChg chg="add del mod">
          <ac:chgData name="Sam Nicholson" userId="S::essnicholson@glow.gov.uk::0a936673-8a1d-4f74-b7dd-93e2423be646" providerId="AD" clId="Web-{B57BD88F-0C58-283A-3696-F6055F7A66E9}" dt="2023-07-31T18:22:35.057" v="2234"/>
          <ac:spMkLst>
            <pc:docMk/>
            <pc:sldMk cId="3843632405" sldId="2759"/>
            <ac:spMk id="14" creationId="{046238C8-3E52-481D-103F-6890CDC2EA52}"/>
          </ac:spMkLst>
        </pc:spChg>
        <pc:spChg chg="add del mod">
          <ac:chgData name="Sam Nicholson" userId="S::essnicholson@glow.gov.uk::0a936673-8a1d-4f74-b7dd-93e2423be646" providerId="AD" clId="Web-{B57BD88F-0C58-283A-3696-F6055F7A66E9}" dt="2023-07-31T18:23:53.184" v="2247"/>
          <ac:spMkLst>
            <pc:docMk/>
            <pc:sldMk cId="3843632405" sldId="2759"/>
            <ac:spMk id="17" creationId="{947B5632-3FC6-401F-14D4-37D2660F3684}"/>
          </ac:spMkLst>
        </pc:spChg>
        <pc:spChg chg="add del mod">
          <ac:chgData name="Sam Nicholson" userId="S::essnicholson@glow.gov.uk::0a936673-8a1d-4f74-b7dd-93e2423be646" providerId="AD" clId="Web-{B57BD88F-0C58-283A-3696-F6055F7A66E9}" dt="2023-07-31T18:26:49.159" v="2266"/>
          <ac:spMkLst>
            <pc:docMk/>
            <pc:sldMk cId="3843632405" sldId="2759"/>
            <ac:spMk id="20" creationId="{F7EB7E52-B77C-DBC2-1BBA-23FCD2FD448D}"/>
          </ac:spMkLst>
        </pc:spChg>
        <pc:picChg chg="add mod ord">
          <ac:chgData name="Sam Nicholson" userId="S::essnicholson@glow.gov.uk::0a936673-8a1d-4f74-b7dd-93e2423be646" providerId="AD" clId="Web-{B57BD88F-0C58-283A-3696-F6055F7A66E9}" dt="2023-07-31T18:24:14.669" v="2249" actId="1076"/>
          <ac:picMkLst>
            <pc:docMk/>
            <pc:sldMk cId="3843632405" sldId="2759"/>
            <ac:picMk id="6" creationId="{3EDBA329-944C-E929-4087-632960E44928}"/>
          </ac:picMkLst>
        </pc:picChg>
        <pc:picChg chg="add mod">
          <ac:chgData name="Sam Nicholson" userId="S::essnicholson@glow.gov.uk::0a936673-8a1d-4f74-b7dd-93e2423be646" providerId="AD" clId="Web-{B57BD88F-0C58-283A-3696-F6055F7A66E9}" dt="2023-07-31T18:24:46.342" v="2255" actId="1076"/>
          <ac:picMkLst>
            <pc:docMk/>
            <pc:sldMk cId="3843632405" sldId="2759"/>
            <ac:picMk id="9" creationId="{FE4EEEAA-C39E-94CD-530A-6C256B87CE85}"/>
          </ac:picMkLst>
        </pc:picChg>
        <pc:picChg chg="add mod">
          <ac:chgData name="Sam Nicholson" userId="S::essnicholson@glow.gov.uk::0a936673-8a1d-4f74-b7dd-93e2423be646" providerId="AD" clId="Web-{B57BD88F-0C58-283A-3696-F6055F7A66E9}" dt="2023-07-31T18:26:51.815" v="2267" actId="1076"/>
          <ac:picMkLst>
            <pc:docMk/>
            <pc:sldMk cId="3843632405" sldId="2759"/>
            <ac:picMk id="12" creationId="{F3A991F1-49E4-7721-32A9-595E28536C44}"/>
          </ac:picMkLst>
        </pc:picChg>
        <pc:picChg chg="add mod">
          <ac:chgData name="Sam Nicholson" userId="S::essnicholson@glow.gov.uk::0a936673-8a1d-4f74-b7dd-93e2423be646" providerId="AD" clId="Web-{B57BD88F-0C58-283A-3696-F6055F7A66E9}" dt="2023-07-31T18:24:48.358" v="2256" actId="1076"/>
          <ac:picMkLst>
            <pc:docMk/>
            <pc:sldMk cId="3843632405" sldId="2759"/>
            <ac:picMk id="13" creationId="{177D3083-690F-3042-ED8B-6D994E88965E}"/>
          </ac:picMkLst>
        </pc:picChg>
        <pc:picChg chg="add mod">
          <ac:chgData name="Sam Nicholson" userId="S::essnicholson@glow.gov.uk::0a936673-8a1d-4f74-b7dd-93e2423be646" providerId="AD" clId="Web-{B57BD88F-0C58-283A-3696-F6055F7A66E9}" dt="2023-07-31T18:26:56.940" v="2268" actId="1076"/>
          <ac:picMkLst>
            <pc:docMk/>
            <pc:sldMk cId="3843632405" sldId="2759"/>
            <ac:picMk id="16" creationId="{DDC31BA0-E3D7-3166-E053-6B07BD0426B5}"/>
          </ac:picMkLst>
        </pc:picChg>
        <pc:picChg chg="add mod">
          <ac:chgData name="Sam Nicholson" userId="S::essnicholson@glow.gov.uk::0a936673-8a1d-4f74-b7dd-93e2423be646" providerId="AD" clId="Web-{B57BD88F-0C58-283A-3696-F6055F7A66E9}" dt="2023-07-31T18:26:44.237" v="2265" actId="1076"/>
          <ac:picMkLst>
            <pc:docMk/>
            <pc:sldMk cId="3843632405" sldId="2759"/>
            <ac:picMk id="19" creationId="{476B31C3-EBB2-5B80-C752-76164D25425C}"/>
          </ac:picMkLst>
        </pc:picChg>
      </pc:sldChg>
      <pc:sldChg chg="addSp modSp new modNotes">
        <pc:chgData name="Sam Nicholson" userId="S::essnicholson@glow.gov.uk::0a936673-8a1d-4f74-b7dd-93e2423be646" providerId="AD" clId="Web-{B57BD88F-0C58-283A-3696-F6055F7A66E9}" dt="2023-08-01T06:43:51.588" v="2758"/>
        <pc:sldMkLst>
          <pc:docMk/>
          <pc:sldMk cId="1793254347" sldId="2760"/>
        </pc:sldMkLst>
        <pc:picChg chg="add mod">
          <ac:chgData name="Sam Nicholson" userId="S::essnicholson@glow.gov.uk::0a936673-8a1d-4f74-b7dd-93e2423be646" providerId="AD" clId="Web-{B57BD88F-0C58-283A-3696-F6055F7A66E9}" dt="2023-07-31T18:24:29.420" v="2253" actId="1076"/>
          <ac:picMkLst>
            <pc:docMk/>
            <pc:sldMk cId="1793254347" sldId="2760"/>
            <ac:picMk id="5" creationId="{C3F37AB3-3438-10A7-A457-CD5A2C15F0EC}"/>
          </ac:picMkLst>
        </pc:picChg>
      </pc:sldChg>
    </pc:docChg>
  </pc:docChgLst>
  <pc:docChgLst>
    <pc:chgData name="Sam Nicholson" userId="S::essnicholson@glow.gov.uk::0a936673-8a1d-4f74-b7dd-93e2423be646" providerId="AD" clId="Web-{070766BF-228B-4F40-822A-8E0D6FDB50E6}"/>
    <pc:docChg chg="modSld sldOrd">
      <pc:chgData name="Sam Nicholson" userId="S::essnicholson@glow.gov.uk::0a936673-8a1d-4f74-b7dd-93e2423be646" providerId="AD" clId="Web-{070766BF-228B-4F40-822A-8E0D6FDB50E6}" dt="2023-08-01T06:48:22.960" v="16"/>
      <pc:docMkLst>
        <pc:docMk/>
      </pc:docMkLst>
      <pc:sldChg chg="delSp modSp">
        <pc:chgData name="Sam Nicholson" userId="S::essnicholson@glow.gov.uk::0a936673-8a1d-4f74-b7dd-93e2423be646" providerId="AD" clId="Web-{070766BF-228B-4F40-822A-8E0D6FDB50E6}" dt="2023-08-01T06:48:22.960" v="16"/>
        <pc:sldMkLst>
          <pc:docMk/>
          <pc:sldMk cId="3020217541" sldId="269"/>
        </pc:sldMkLst>
        <pc:spChg chg="mod">
          <ac:chgData name="Sam Nicholson" userId="S::essnicholson@glow.gov.uk::0a936673-8a1d-4f74-b7dd-93e2423be646" providerId="AD" clId="Web-{070766BF-228B-4F40-822A-8E0D6FDB50E6}" dt="2023-08-01T06:47:51.506" v="14" actId="1076"/>
          <ac:spMkLst>
            <pc:docMk/>
            <pc:sldMk cId="3020217541" sldId="269"/>
            <ac:spMk id="3" creationId="{00000000-0000-0000-0000-000000000000}"/>
          </ac:spMkLst>
        </pc:spChg>
        <pc:spChg chg="del">
          <ac:chgData name="Sam Nicholson" userId="S::essnicholson@glow.gov.uk::0a936673-8a1d-4f74-b7dd-93e2423be646" providerId="AD" clId="Web-{070766BF-228B-4F40-822A-8E0D6FDB50E6}" dt="2023-08-01T06:48:22.960" v="16"/>
          <ac:spMkLst>
            <pc:docMk/>
            <pc:sldMk cId="3020217541" sldId="269"/>
            <ac:spMk id="4" creationId="{00000000-0000-0000-0000-000000000000}"/>
          </ac:spMkLst>
        </pc:spChg>
        <pc:spChg chg="mod">
          <ac:chgData name="Sam Nicholson" userId="S::essnicholson@glow.gov.uk::0a936673-8a1d-4f74-b7dd-93e2423be646" providerId="AD" clId="Web-{070766BF-228B-4F40-822A-8E0D6FDB50E6}" dt="2023-08-01T06:47:58.553" v="15" actId="1076"/>
          <ac:spMkLst>
            <pc:docMk/>
            <pc:sldMk cId="3020217541" sldId="269"/>
            <ac:spMk id="7" creationId="{62E899FD-E601-4955-A986-0F29ABC038B2}"/>
          </ac:spMkLst>
        </pc:spChg>
      </pc:sldChg>
      <pc:sldChg chg="modSp">
        <pc:chgData name="Sam Nicholson" userId="S::essnicholson@glow.gov.uk::0a936673-8a1d-4f74-b7dd-93e2423be646" providerId="AD" clId="Web-{070766BF-228B-4F40-822A-8E0D6FDB50E6}" dt="2023-08-01T06:46:25.002" v="3" actId="1076"/>
        <pc:sldMkLst>
          <pc:docMk/>
          <pc:sldMk cId="4164100552" sldId="333"/>
        </pc:sldMkLst>
        <pc:spChg chg="mod">
          <ac:chgData name="Sam Nicholson" userId="S::essnicholson@glow.gov.uk::0a936673-8a1d-4f74-b7dd-93e2423be646" providerId="AD" clId="Web-{070766BF-228B-4F40-822A-8E0D6FDB50E6}" dt="2023-08-01T06:46:25.002" v="3" actId="1076"/>
          <ac:spMkLst>
            <pc:docMk/>
            <pc:sldMk cId="4164100552" sldId="333"/>
            <ac:spMk id="17" creationId="{4DCE2EA6-8FA6-42E4-BE4E-4BC289E437DE}"/>
          </ac:spMkLst>
        </pc:spChg>
        <pc:spChg chg="mod">
          <ac:chgData name="Sam Nicholson" userId="S::essnicholson@glow.gov.uk::0a936673-8a1d-4f74-b7dd-93e2423be646" providerId="AD" clId="Web-{070766BF-228B-4F40-822A-8E0D6FDB50E6}" dt="2023-08-01T06:46:21.799" v="2" actId="1076"/>
          <ac:spMkLst>
            <pc:docMk/>
            <pc:sldMk cId="4164100552" sldId="333"/>
            <ac:spMk id="21" creationId="{F3584020-8F6C-429E-BC35-4937031A606B}"/>
          </ac:spMkLst>
        </pc:spChg>
        <pc:spChg chg="mod">
          <ac:chgData name="Sam Nicholson" userId="S::essnicholson@glow.gov.uk::0a936673-8a1d-4f74-b7dd-93e2423be646" providerId="AD" clId="Web-{070766BF-228B-4F40-822A-8E0D6FDB50E6}" dt="2023-08-01T06:46:19.580" v="1" actId="1076"/>
          <ac:spMkLst>
            <pc:docMk/>
            <pc:sldMk cId="4164100552" sldId="333"/>
            <ac:spMk id="34" creationId="{C94A9FDD-9AFB-493B-80AE-429FA44A3231}"/>
          </ac:spMkLst>
        </pc:spChg>
        <pc:spChg chg="mod">
          <ac:chgData name="Sam Nicholson" userId="S::essnicholson@glow.gov.uk::0a936673-8a1d-4f74-b7dd-93e2423be646" providerId="AD" clId="Web-{070766BF-228B-4F40-822A-8E0D6FDB50E6}" dt="2023-08-01T06:46:14.705" v="0" actId="1076"/>
          <ac:spMkLst>
            <pc:docMk/>
            <pc:sldMk cId="4164100552" sldId="333"/>
            <ac:spMk id="35" creationId="{0FA7EE9F-E778-4B84-99DB-65AFCFD970C6}"/>
          </ac:spMkLst>
        </pc:spChg>
      </pc:sldChg>
      <pc:sldChg chg="ord">
        <pc:chgData name="Sam Nicholson" userId="S::essnicholson@glow.gov.uk::0a936673-8a1d-4f74-b7dd-93e2423be646" providerId="AD" clId="Web-{070766BF-228B-4F40-822A-8E0D6FDB50E6}" dt="2023-08-01T06:46:36.065" v="4"/>
        <pc:sldMkLst>
          <pc:docMk/>
          <pc:sldMk cId="2991190640" sldId="339"/>
        </pc:sldMkLst>
      </pc:sldChg>
      <pc:sldChg chg="modSp">
        <pc:chgData name="Sam Nicholson" userId="S::essnicholson@glow.gov.uk::0a936673-8a1d-4f74-b7dd-93e2423be646" providerId="AD" clId="Web-{070766BF-228B-4F40-822A-8E0D6FDB50E6}" dt="2023-08-01T06:47:32.989" v="13" actId="14100"/>
        <pc:sldMkLst>
          <pc:docMk/>
          <pc:sldMk cId="3031341133" sldId="2758"/>
        </pc:sldMkLst>
        <pc:spChg chg="mod">
          <ac:chgData name="Sam Nicholson" userId="S::essnicholson@glow.gov.uk::0a936673-8a1d-4f74-b7dd-93e2423be646" providerId="AD" clId="Web-{070766BF-228B-4F40-822A-8E0D6FDB50E6}" dt="2023-08-01T06:47:32.989" v="13" actId="14100"/>
          <ac:spMkLst>
            <pc:docMk/>
            <pc:sldMk cId="3031341133" sldId="2758"/>
            <ac:spMk id="3" creationId="{00000000-0000-0000-0000-000000000000}"/>
          </ac:spMkLst>
        </pc:spChg>
        <pc:spChg chg="mod">
          <ac:chgData name="Sam Nicholson" userId="S::essnicholson@glow.gov.uk::0a936673-8a1d-4f74-b7dd-93e2423be646" providerId="AD" clId="Web-{070766BF-228B-4F40-822A-8E0D6FDB50E6}" dt="2023-08-01T06:47:19.848" v="8" actId="1076"/>
          <ac:spMkLst>
            <pc:docMk/>
            <pc:sldMk cId="3031341133" sldId="2758"/>
            <ac:spMk id="5" creationId="{6EE67DE2-A546-4238-97A8-03F7A923B81D}"/>
          </ac:spMkLst>
        </pc:spChg>
        <pc:picChg chg="mod">
          <ac:chgData name="Sam Nicholson" userId="S::essnicholson@glow.gov.uk::0a936673-8a1d-4f74-b7dd-93e2423be646" providerId="AD" clId="Web-{070766BF-228B-4F40-822A-8E0D6FDB50E6}" dt="2023-08-01T06:47:17.036" v="7" actId="1076"/>
          <ac:picMkLst>
            <pc:docMk/>
            <pc:sldMk cId="3031341133" sldId="2758"/>
            <ac:picMk id="3074" creationId="{00000000-0000-0000-0000-000000000000}"/>
          </ac:picMkLst>
        </pc:picChg>
      </pc:sldChg>
    </pc:docChg>
  </pc:docChgLst>
  <pc:docChgLst>
    <pc:chgData name="Sam Nicholson" userId="S::essnicholson@glow.gov.uk::0a936673-8a1d-4f74-b7dd-93e2423be646" providerId="AD" clId="Web-{A00B968F-B228-13E7-E80A-27E5F8DDAE6D}"/>
    <pc:docChg chg="delSld">
      <pc:chgData name="Sam Nicholson" userId="S::essnicholson@glow.gov.uk::0a936673-8a1d-4f74-b7dd-93e2423be646" providerId="AD" clId="Web-{A00B968F-B228-13E7-E80A-27E5F8DDAE6D}" dt="2023-08-18T09:02:25.028" v="18"/>
      <pc:docMkLst>
        <pc:docMk/>
      </pc:docMkLst>
      <pc:sldChg chg="del">
        <pc:chgData name="Sam Nicholson" userId="S::essnicholson@glow.gov.uk::0a936673-8a1d-4f74-b7dd-93e2423be646" providerId="AD" clId="Web-{A00B968F-B228-13E7-E80A-27E5F8DDAE6D}" dt="2023-08-18T09:00:17.024" v="0"/>
        <pc:sldMkLst>
          <pc:docMk/>
          <pc:sldMk cId="482590183" sldId="258"/>
        </pc:sldMkLst>
      </pc:sldChg>
      <pc:sldChg chg="del">
        <pc:chgData name="Sam Nicholson" userId="S::essnicholson@glow.gov.uk::0a936673-8a1d-4f74-b7dd-93e2423be646" providerId="AD" clId="Web-{A00B968F-B228-13E7-E80A-27E5F8DDAE6D}" dt="2023-08-18T09:01:36.417" v="11"/>
        <pc:sldMkLst>
          <pc:docMk/>
          <pc:sldMk cId="2101495608" sldId="265"/>
        </pc:sldMkLst>
      </pc:sldChg>
      <pc:sldChg chg="del">
        <pc:chgData name="Sam Nicholson" userId="S::essnicholson@glow.gov.uk::0a936673-8a1d-4f74-b7dd-93e2423be646" providerId="AD" clId="Web-{A00B968F-B228-13E7-E80A-27E5F8DDAE6D}" dt="2023-08-18T09:01:40.558" v="13"/>
        <pc:sldMkLst>
          <pc:docMk/>
          <pc:sldMk cId="3020217541" sldId="269"/>
        </pc:sldMkLst>
      </pc:sldChg>
      <pc:sldChg chg="del">
        <pc:chgData name="Sam Nicholson" userId="S::essnicholson@glow.gov.uk::0a936673-8a1d-4f74-b7dd-93e2423be646" providerId="AD" clId="Web-{A00B968F-B228-13E7-E80A-27E5F8DDAE6D}" dt="2023-08-18T09:00:54.181" v="6"/>
        <pc:sldMkLst>
          <pc:docMk/>
          <pc:sldMk cId="0" sldId="306"/>
        </pc:sldMkLst>
      </pc:sldChg>
      <pc:sldChg chg="del">
        <pc:chgData name="Sam Nicholson" userId="S::essnicholson@glow.gov.uk::0a936673-8a1d-4f74-b7dd-93e2423be646" providerId="AD" clId="Web-{A00B968F-B228-13E7-E80A-27E5F8DDAE6D}" dt="2023-08-18T09:01:00.291" v="7"/>
        <pc:sldMkLst>
          <pc:docMk/>
          <pc:sldMk cId="568628816" sldId="309"/>
        </pc:sldMkLst>
      </pc:sldChg>
      <pc:sldChg chg="del">
        <pc:chgData name="Sam Nicholson" userId="S::essnicholson@glow.gov.uk::0a936673-8a1d-4f74-b7dd-93e2423be646" providerId="AD" clId="Web-{A00B968F-B228-13E7-E80A-27E5F8DDAE6D}" dt="2023-08-18T09:01:44.511" v="14"/>
        <pc:sldMkLst>
          <pc:docMk/>
          <pc:sldMk cId="0" sldId="330"/>
        </pc:sldMkLst>
      </pc:sldChg>
      <pc:sldChg chg="del">
        <pc:chgData name="Sam Nicholson" userId="S::essnicholson@glow.gov.uk::0a936673-8a1d-4f74-b7dd-93e2423be646" providerId="AD" clId="Web-{A00B968F-B228-13E7-E80A-27E5F8DDAE6D}" dt="2023-08-18T09:01:50.277" v="16"/>
        <pc:sldMkLst>
          <pc:docMk/>
          <pc:sldMk cId="0" sldId="331"/>
        </pc:sldMkLst>
      </pc:sldChg>
      <pc:sldChg chg="del">
        <pc:chgData name="Sam Nicholson" userId="S::essnicholson@glow.gov.uk::0a936673-8a1d-4f74-b7dd-93e2423be646" providerId="AD" clId="Web-{A00B968F-B228-13E7-E80A-27E5F8DDAE6D}" dt="2023-08-18T09:01:55.449" v="17"/>
        <pc:sldMkLst>
          <pc:docMk/>
          <pc:sldMk cId="0" sldId="332"/>
        </pc:sldMkLst>
      </pc:sldChg>
      <pc:sldChg chg="del">
        <pc:chgData name="Sam Nicholson" userId="S::essnicholson@glow.gov.uk::0a936673-8a1d-4f74-b7dd-93e2423be646" providerId="AD" clId="Web-{A00B968F-B228-13E7-E80A-27E5F8DDAE6D}" dt="2023-08-18T09:00:41.009" v="5"/>
        <pc:sldMkLst>
          <pc:docMk/>
          <pc:sldMk cId="4164100552" sldId="333"/>
        </pc:sldMkLst>
      </pc:sldChg>
      <pc:sldChg chg="del">
        <pc:chgData name="Sam Nicholson" userId="S::essnicholson@glow.gov.uk::0a936673-8a1d-4f74-b7dd-93e2423be646" providerId="AD" clId="Web-{A00B968F-B228-13E7-E80A-27E5F8DDAE6D}" dt="2023-08-18T09:01:16.026" v="8"/>
        <pc:sldMkLst>
          <pc:docMk/>
          <pc:sldMk cId="2004937353" sldId="334"/>
        </pc:sldMkLst>
      </pc:sldChg>
      <pc:sldChg chg="del">
        <pc:chgData name="Sam Nicholson" userId="S::essnicholson@glow.gov.uk::0a936673-8a1d-4f74-b7dd-93e2423be646" providerId="AD" clId="Web-{A00B968F-B228-13E7-E80A-27E5F8DDAE6D}" dt="2023-08-18T09:01:21.854" v="9"/>
        <pc:sldMkLst>
          <pc:docMk/>
          <pc:sldMk cId="833111920" sldId="335"/>
        </pc:sldMkLst>
      </pc:sldChg>
      <pc:sldChg chg="del">
        <pc:chgData name="Sam Nicholson" userId="S::essnicholson@glow.gov.uk::0a936673-8a1d-4f74-b7dd-93e2423be646" providerId="AD" clId="Web-{A00B968F-B228-13E7-E80A-27E5F8DDAE6D}" dt="2023-08-18T09:01:35.245" v="10"/>
        <pc:sldMkLst>
          <pc:docMk/>
          <pc:sldMk cId="1787237083" sldId="337"/>
        </pc:sldMkLst>
      </pc:sldChg>
      <pc:sldChg chg="del">
        <pc:chgData name="Sam Nicholson" userId="S::essnicholson@glow.gov.uk::0a936673-8a1d-4f74-b7dd-93e2423be646" providerId="AD" clId="Web-{A00B968F-B228-13E7-E80A-27E5F8DDAE6D}" dt="2023-08-18T09:01:45.823" v="15"/>
        <pc:sldMkLst>
          <pc:docMk/>
          <pc:sldMk cId="2609558847" sldId="338"/>
        </pc:sldMkLst>
      </pc:sldChg>
      <pc:sldChg chg="del">
        <pc:chgData name="Sam Nicholson" userId="S::essnicholson@glow.gov.uk::0a936673-8a1d-4f74-b7dd-93e2423be646" providerId="AD" clId="Web-{A00B968F-B228-13E7-E80A-27E5F8DDAE6D}" dt="2023-08-18T09:00:32.774" v="2"/>
        <pc:sldMkLst>
          <pc:docMk/>
          <pc:sldMk cId="2453314099" sldId="343"/>
        </pc:sldMkLst>
      </pc:sldChg>
      <pc:sldChg chg="del">
        <pc:chgData name="Sam Nicholson" userId="S::essnicholson@glow.gov.uk::0a936673-8a1d-4f74-b7dd-93e2423be646" providerId="AD" clId="Web-{A00B968F-B228-13E7-E80A-27E5F8DDAE6D}" dt="2023-08-18T09:00:37.290" v="4"/>
        <pc:sldMkLst>
          <pc:docMk/>
          <pc:sldMk cId="3853948771" sldId="344"/>
        </pc:sldMkLst>
      </pc:sldChg>
      <pc:sldChg chg="del">
        <pc:chgData name="Sam Nicholson" userId="S::essnicholson@glow.gov.uk::0a936673-8a1d-4f74-b7dd-93e2423be646" providerId="AD" clId="Web-{A00B968F-B228-13E7-E80A-27E5F8DDAE6D}" dt="2023-08-18T09:00:21.977" v="1"/>
        <pc:sldMkLst>
          <pc:docMk/>
          <pc:sldMk cId="3091725440" sldId="345"/>
        </pc:sldMkLst>
      </pc:sldChg>
      <pc:sldChg chg="del">
        <pc:chgData name="Sam Nicholson" userId="S::essnicholson@glow.gov.uk::0a936673-8a1d-4f74-b7dd-93e2423be646" providerId="AD" clId="Web-{A00B968F-B228-13E7-E80A-27E5F8DDAE6D}" dt="2023-08-18T09:01:38.589" v="12"/>
        <pc:sldMkLst>
          <pc:docMk/>
          <pc:sldMk cId="3031341133" sldId="2758"/>
        </pc:sldMkLst>
      </pc:sldChg>
      <pc:sldChg chg="del">
        <pc:chgData name="Sam Nicholson" userId="S::essnicholson@glow.gov.uk::0a936673-8a1d-4f74-b7dd-93e2423be646" providerId="AD" clId="Web-{A00B968F-B228-13E7-E80A-27E5F8DDAE6D}" dt="2023-08-18T09:02:25.028" v="18"/>
        <pc:sldMkLst>
          <pc:docMk/>
          <pc:sldMk cId="3843632405" sldId="2759"/>
        </pc:sldMkLst>
      </pc:sldChg>
      <pc:sldChg chg="del">
        <pc:chgData name="Sam Nicholson" userId="S::essnicholson@glow.gov.uk::0a936673-8a1d-4f74-b7dd-93e2423be646" providerId="AD" clId="Web-{A00B968F-B228-13E7-E80A-27E5F8DDAE6D}" dt="2023-08-18T09:00:35.009" v="3"/>
        <pc:sldMkLst>
          <pc:docMk/>
          <pc:sldMk cId="1793254347" sldId="2760"/>
        </pc:sldMkLst>
      </pc:sldChg>
    </pc:docChg>
  </pc:docChgLst>
  <pc:docChgLst>
    <pc:chgData name="Sam Nicholson" userId="S::essnicholson@glow.gov.uk::0a936673-8a1d-4f74-b7dd-93e2423be646" providerId="AD" clId="Web-{D5A352CF-BE16-F9B8-E1DA-FD98EE6EE714}"/>
    <pc:docChg chg="modSld">
      <pc:chgData name="Sam Nicholson" userId="S::essnicholson@glow.gov.uk::0a936673-8a1d-4f74-b7dd-93e2423be646" providerId="AD" clId="Web-{D5A352CF-BE16-F9B8-E1DA-FD98EE6EE714}" dt="2023-11-24T14:08:42.519" v="2"/>
      <pc:docMkLst>
        <pc:docMk/>
      </pc:docMkLst>
      <pc:sldChg chg="addSp delSp modSp">
        <pc:chgData name="Sam Nicholson" userId="S::essnicholson@glow.gov.uk::0a936673-8a1d-4f74-b7dd-93e2423be646" providerId="AD" clId="Web-{D5A352CF-BE16-F9B8-E1DA-FD98EE6EE714}" dt="2023-11-24T14:08:42.519" v="2"/>
        <pc:sldMkLst>
          <pc:docMk/>
          <pc:sldMk cId="1717420105" sldId="264"/>
        </pc:sldMkLst>
        <pc:spChg chg="add mod">
          <ac:chgData name="Sam Nicholson" userId="S::essnicholson@glow.gov.uk::0a936673-8a1d-4f74-b7dd-93e2423be646" providerId="AD" clId="Web-{D5A352CF-BE16-F9B8-E1DA-FD98EE6EE714}" dt="2023-11-24T14:08:38.159" v="1" actId="1076"/>
          <ac:spMkLst>
            <pc:docMk/>
            <pc:sldMk cId="1717420105" sldId="264"/>
            <ac:spMk id="2" creationId="{26323079-8E6D-FC00-433B-3056F97A49B8}"/>
          </ac:spMkLst>
        </pc:spChg>
        <pc:spChg chg="del">
          <ac:chgData name="Sam Nicholson" userId="S::essnicholson@glow.gov.uk::0a936673-8a1d-4f74-b7dd-93e2423be646" providerId="AD" clId="Web-{D5A352CF-BE16-F9B8-E1DA-FD98EE6EE714}" dt="2023-11-24T14:08:42.519" v="2"/>
          <ac:spMkLst>
            <pc:docMk/>
            <pc:sldMk cId="1717420105" sldId="264"/>
            <ac:spMk id="8" creationId="{00000000-0000-0000-0000-000000000000}"/>
          </ac:spMkLst>
        </pc:spChg>
      </pc:sldChg>
    </pc:docChg>
  </pc:docChgLst>
  <pc:docChgLst>
    <pc:chgData name="Sam Nicholson" userId="S::essnicholson@glow.gov.uk::0a936673-8a1d-4f74-b7dd-93e2423be646" providerId="AD" clId="Web-{994BBC05-2170-458B-ED83-D59C31C86DB0}"/>
    <pc:docChg chg="modSld">
      <pc:chgData name="Sam Nicholson" userId="S::essnicholson@glow.gov.uk::0a936673-8a1d-4f74-b7dd-93e2423be646" providerId="AD" clId="Web-{994BBC05-2170-458B-ED83-D59C31C86DB0}" dt="2023-11-28T12:24:43.937" v="2" actId="20577"/>
      <pc:docMkLst>
        <pc:docMk/>
      </pc:docMkLst>
      <pc:sldChg chg="modSp">
        <pc:chgData name="Sam Nicholson" userId="S::essnicholson@glow.gov.uk::0a936673-8a1d-4f74-b7dd-93e2423be646" providerId="AD" clId="Web-{994BBC05-2170-458B-ED83-D59C31C86DB0}" dt="2023-11-28T12:24:43.937" v="2" actId="20577"/>
        <pc:sldMkLst>
          <pc:docMk/>
          <pc:sldMk cId="4217093788" sldId="2780"/>
        </pc:sldMkLst>
        <pc:spChg chg="mod">
          <ac:chgData name="Sam Nicholson" userId="S::essnicholson@glow.gov.uk::0a936673-8a1d-4f74-b7dd-93e2423be646" providerId="AD" clId="Web-{994BBC05-2170-458B-ED83-D59C31C86DB0}" dt="2023-11-28T12:24:43.937" v="2" actId="20577"/>
          <ac:spMkLst>
            <pc:docMk/>
            <pc:sldMk cId="4217093788" sldId="2780"/>
            <ac:spMk id="3" creationId="{5D43F125-BA69-4DF3-949B-A99EE4372A9B}"/>
          </ac:spMkLst>
        </pc:spChg>
      </pc:sldChg>
    </pc:docChg>
  </pc:docChgLst>
  <pc:docChgLst>
    <pc:chgData name="Sam Nicholson" userId="S::essnicholson@glow.gov.uk::0a936673-8a1d-4f74-b7dd-93e2423be646" providerId="AD" clId="Web-{06021004-A7F0-C98C-0150-83F06226D013}"/>
    <pc:docChg chg="addSld modSld">
      <pc:chgData name="Sam Nicholson" userId="S::essnicholson@glow.gov.uk::0a936673-8a1d-4f74-b7dd-93e2423be646" providerId="AD" clId="Web-{06021004-A7F0-C98C-0150-83F06226D013}" dt="2023-08-18T09:15:05.168" v="165"/>
      <pc:docMkLst>
        <pc:docMk/>
      </pc:docMkLst>
      <pc:sldChg chg="addSp modSp add replId">
        <pc:chgData name="Sam Nicholson" userId="S::essnicholson@glow.gov.uk::0a936673-8a1d-4f74-b7dd-93e2423be646" providerId="AD" clId="Web-{06021004-A7F0-C98C-0150-83F06226D013}" dt="2023-08-18T09:15:05.168" v="165"/>
        <pc:sldMkLst>
          <pc:docMk/>
          <pc:sldMk cId="1849861997" sldId="2758"/>
        </pc:sldMkLst>
        <pc:spChg chg="mod">
          <ac:chgData name="Sam Nicholson" userId="S::essnicholson@glow.gov.uk::0a936673-8a1d-4f74-b7dd-93e2423be646" providerId="AD" clId="Web-{06021004-A7F0-C98C-0150-83F06226D013}" dt="2023-08-18T09:14:45.980" v="163" actId="20577"/>
          <ac:spMkLst>
            <pc:docMk/>
            <pc:sldMk cId="1849861997" sldId="2758"/>
            <ac:spMk id="2" creationId="{20B3CDD1-A1DE-D766-9D97-76F31AC9D1D4}"/>
          </ac:spMkLst>
        </pc:spChg>
        <pc:spChg chg="add mod">
          <ac:chgData name="Sam Nicholson" userId="S::essnicholson@glow.gov.uk::0a936673-8a1d-4f74-b7dd-93e2423be646" providerId="AD" clId="Web-{06021004-A7F0-C98C-0150-83F06226D013}" dt="2023-08-18T09:15:05.168" v="165"/>
          <ac:spMkLst>
            <pc:docMk/>
            <pc:sldMk cId="1849861997" sldId="2758"/>
            <ac:spMk id="4" creationId="{5CB81256-51F3-F583-83CD-2E1DA1BB6B21}"/>
          </ac:spMkLst>
        </pc:spChg>
        <pc:spChg chg="mod">
          <ac:chgData name="Sam Nicholson" userId="S::essnicholson@glow.gov.uk::0a936673-8a1d-4f74-b7dd-93e2423be646" providerId="AD" clId="Web-{06021004-A7F0-C98C-0150-83F06226D013}" dt="2023-08-18T09:03:45.873" v="2" actId="20577"/>
          <ac:spMkLst>
            <pc:docMk/>
            <pc:sldMk cId="1849861997" sldId="2758"/>
            <ac:spMk id="68612" creationId="{00000000-0000-0000-0000-000000000000}"/>
          </ac:spMkLst>
        </pc:spChg>
      </pc:sldChg>
    </pc:docChg>
  </pc:docChgLst>
  <pc:docChgLst>
    <pc:chgData name="Sam" userId="0a936673-8a1d-4f74-b7dd-93e2423be646" providerId="ADAL" clId="{E8112761-D07E-4224-9F22-C80819A3A0D8}"/>
    <pc:docChg chg="custSel modSld">
      <pc:chgData name="Sam" userId="0a936673-8a1d-4f74-b7dd-93e2423be646" providerId="ADAL" clId="{E8112761-D07E-4224-9F22-C80819A3A0D8}" dt="2023-11-24T12:48:31.423" v="60" actId="962"/>
      <pc:docMkLst>
        <pc:docMk/>
      </pc:docMkLst>
      <pc:sldChg chg="modSp mod">
        <pc:chgData name="Sam" userId="0a936673-8a1d-4f74-b7dd-93e2423be646" providerId="ADAL" clId="{E8112761-D07E-4224-9F22-C80819A3A0D8}" dt="2023-11-24T12:41:02.756" v="4" actId="962"/>
        <pc:sldMkLst>
          <pc:docMk/>
          <pc:sldMk cId="1717420105" sldId="264"/>
        </pc:sldMkLst>
        <pc:spChg chg="ord">
          <ac:chgData name="Sam" userId="0a936673-8a1d-4f74-b7dd-93e2423be646" providerId="ADAL" clId="{E8112761-D07E-4224-9F22-C80819A3A0D8}" dt="2023-11-24T12:40:36.701" v="0" actId="13244"/>
          <ac:spMkLst>
            <pc:docMk/>
            <pc:sldMk cId="1717420105" sldId="264"/>
            <ac:spMk id="9" creationId="{2356700F-A37B-49B9-B5E0-88F52D3215A1}"/>
          </ac:spMkLst>
        </pc:spChg>
        <pc:picChg chg="ord">
          <ac:chgData name="Sam" userId="0a936673-8a1d-4f74-b7dd-93e2423be646" providerId="ADAL" clId="{E8112761-D07E-4224-9F22-C80819A3A0D8}" dt="2023-11-24T12:40:50.307" v="2" actId="13244"/>
          <ac:picMkLst>
            <pc:docMk/>
            <pc:sldMk cId="1717420105" sldId="264"/>
            <ac:picMk id="5" creationId="{00000000-0000-0000-0000-000000000000}"/>
          </ac:picMkLst>
        </pc:picChg>
        <pc:picChg chg="mod ord">
          <ac:chgData name="Sam" userId="0a936673-8a1d-4f74-b7dd-93e2423be646" providerId="ADAL" clId="{E8112761-D07E-4224-9F22-C80819A3A0D8}" dt="2023-11-24T12:41:02.756" v="4" actId="962"/>
          <ac:picMkLst>
            <pc:docMk/>
            <pc:sldMk cId="1717420105" sldId="264"/>
            <ac:picMk id="6" creationId="{44EDB50B-1C94-8447-1663-DB2D54F985F2}"/>
          </ac:picMkLst>
        </pc:picChg>
        <pc:picChg chg="ord">
          <ac:chgData name="Sam" userId="0a936673-8a1d-4f74-b7dd-93e2423be646" providerId="ADAL" clId="{E8112761-D07E-4224-9F22-C80819A3A0D8}" dt="2023-11-24T12:40:46.766" v="1" actId="13244"/>
          <ac:picMkLst>
            <pc:docMk/>
            <pc:sldMk cId="1717420105" sldId="264"/>
            <ac:picMk id="10" creationId="{9BA73947-ABDA-F7FE-8ADF-853B1A61052D}"/>
          </ac:picMkLst>
        </pc:picChg>
      </pc:sldChg>
      <pc:sldChg chg="modSp mod">
        <pc:chgData name="Sam" userId="0a936673-8a1d-4f74-b7dd-93e2423be646" providerId="ADAL" clId="{E8112761-D07E-4224-9F22-C80819A3A0D8}" dt="2023-11-24T12:48:10.527" v="59" actId="13244"/>
        <pc:sldMkLst>
          <pc:docMk/>
          <pc:sldMk cId="1199071255" sldId="268"/>
        </pc:sldMkLst>
        <pc:picChg chg="ord">
          <ac:chgData name="Sam" userId="0a936673-8a1d-4f74-b7dd-93e2423be646" providerId="ADAL" clId="{E8112761-D07E-4224-9F22-C80819A3A0D8}" dt="2023-11-24T12:48:10.527" v="59" actId="13244"/>
          <ac:picMkLst>
            <pc:docMk/>
            <pc:sldMk cId="1199071255" sldId="268"/>
            <ac:picMk id="4" creationId="{00000000-0000-0000-0000-000000000000}"/>
          </ac:picMkLst>
        </pc:picChg>
      </pc:sldChg>
      <pc:sldChg chg="modSp mod">
        <pc:chgData name="Sam" userId="0a936673-8a1d-4f74-b7dd-93e2423be646" providerId="ADAL" clId="{E8112761-D07E-4224-9F22-C80819A3A0D8}" dt="2023-11-24T12:47:35.608" v="57" actId="13244"/>
        <pc:sldMkLst>
          <pc:docMk/>
          <pc:sldMk cId="1149773349" sldId="2760"/>
        </pc:sldMkLst>
        <pc:spChg chg="ord">
          <ac:chgData name="Sam" userId="0a936673-8a1d-4f74-b7dd-93e2423be646" providerId="ADAL" clId="{E8112761-D07E-4224-9F22-C80819A3A0D8}" dt="2023-11-24T12:47:33.929" v="56" actId="13244"/>
          <ac:spMkLst>
            <pc:docMk/>
            <pc:sldMk cId="1149773349" sldId="2760"/>
            <ac:spMk id="7" creationId="{9AD018A2-D72D-8BA1-FB4F-4C6D10CA4A43}"/>
          </ac:spMkLst>
        </pc:spChg>
        <pc:spChg chg="ord">
          <ac:chgData name="Sam" userId="0a936673-8a1d-4f74-b7dd-93e2423be646" providerId="ADAL" clId="{E8112761-D07E-4224-9F22-C80819A3A0D8}" dt="2023-11-24T12:47:35.608" v="57" actId="13244"/>
          <ac:spMkLst>
            <pc:docMk/>
            <pc:sldMk cId="1149773349" sldId="2760"/>
            <ac:spMk id="9" creationId="{83F4AACB-12B5-30DC-C489-302FC4E34941}"/>
          </ac:spMkLst>
        </pc:spChg>
        <pc:spChg chg="ord">
          <ac:chgData name="Sam" userId="0a936673-8a1d-4f74-b7dd-93e2423be646" providerId="ADAL" clId="{E8112761-D07E-4224-9F22-C80819A3A0D8}" dt="2023-11-24T12:47:26.989" v="55" actId="13244"/>
          <ac:spMkLst>
            <pc:docMk/>
            <pc:sldMk cId="1149773349" sldId="2760"/>
            <ac:spMk id="10" creationId="{AED9E833-F792-CB3B-E57E-17FF83B61BDA}"/>
          </ac:spMkLst>
        </pc:spChg>
        <pc:spChg chg="ord">
          <ac:chgData name="Sam" userId="0a936673-8a1d-4f74-b7dd-93e2423be646" providerId="ADAL" clId="{E8112761-D07E-4224-9F22-C80819A3A0D8}" dt="2023-11-24T12:47:08.473" v="51" actId="13244"/>
          <ac:spMkLst>
            <pc:docMk/>
            <pc:sldMk cId="1149773349" sldId="2760"/>
            <ac:spMk id="11" creationId="{E36E62D4-7652-332D-CADB-CE1247D123BC}"/>
          </ac:spMkLst>
        </pc:spChg>
      </pc:sldChg>
      <pc:sldChg chg="modSp mod modNotesTx">
        <pc:chgData name="Sam" userId="0a936673-8a1d-4f74-b7dd-93e2423be646" providerId="ADAL" clId="{E8112761-D07E-4224-9F22-C80819A3A0D8}" dt="2023-11-24T12:45:16.777" v="48" actId="13244"/>
        <pc:sldMkLst>
          <pc:docMk/>
          <pc:sldMk cId="1181712054" sldId="2762"/>
        </pc:sldMkLst>
        <pc:spChg chg="ord">
          <ac:chgData name="Sam" userId="0a936673-8a1d-4f74-b7dd-93e2423be646" providerId="ADAL" clId="{E8112761-D07E-4224-9F22-C80819A3A0D8}" dt="2023-11-24T12:45:01.600" v="47" actId="13244"/>
          <ac:spMkLst>
            <pc:docMk/>
            <pc:sldMk cId="1181712054" sldId="2762"/>
            <ac:spMk id="5" creationId="{9B26AD30-9277-46B3-B20D-9DF4B897D4D8}"/>
          </ac:spMkLst>
        </pc:spChg>
        <pc:spChg chg="ord">
          <ac:chgData name="Sam" userId="0a936673-8a1d-4f74-b7dd-93e2423be646" providerId="ADAL" clId="{E8112761-D07E-4224-9F22-C80819A3A0D8}" dt="2023-11-24T12:44:58.160" v="46" actId="13244"/>
          <ac:spMkLst>
            <pc:docMk/>
            <pc:sldMk cId="1181712054" sldId="2762"/>
            <ac:spMk id="8" creationId="{72AC5390-AB1C-4828-868A-C802F640F556}"/>
          </ac:spMkLst>
        </pc:spChg>
        <pc:spChg chg="mod">
          <ac:chgData name="Sam" userId="0a936673-8a1d-4f74-b7dd-93e2423be646" providerId="ADAL" clId="{E8112761-D07E-4224-9F22-C80819A3A0D8}" dt="2023-11-24T12:45:16.777" v="48" actId="13244"/>
          <ac:spMkLst>
            <pc:docMk/>
            <pc:sldMk cId="1181712054" sldId="2762"/>
            <ac:spMk id="11" creationId="{BD5D8930-BCA6-48B3-AF89-19AE215A077C}"/>
          </ac:spMkLst>
        </pc:spChg>
      </pc:sldChg>
      <pc:sldChg chg="modSp mod">
        <pc:chgData name="Sam" userId="0a936673-8a1d-4f74-b7dd-93e2423be646" providerId="ADAL" clId="{E8112761-D07E-4224-9F22-C80819A3A0D8}" dt="2023-11-24T12:46:37.232" v="50" actId="13244"/>
        <pc:sldMkLst>
          <pc:docMk/>
          <pc:sldMk cId="3125818821" sldId="2769"/>
        </pc:sldMkLst>
        <pc:picChg chg="ord">
          <ac:chgData name="Sam" userId="0a936673-8a1d-4f74-b7dd-93e2423be646" providerId="ADAL" clId="{E8112761-D07E-4224-9F22-C80819A3A0D8}" dt="2023-11-24T12:46:37.232" v="50" actId="13244"/>
          <ac:picMkLst>
            <pc:docMk/>
            <pc:sldMk cId="3125818821" sldId="2769"/>
            <ac:picMk id="3" creationId="{CEE256A8-AE22-4329-B67D-6B875915442C}"/>
          </ac:picMkLst>
        </pc:picChg>
      </pc:sldChg>
      <pc:sldChg chg="modSp mod">
        <pc:chgData name="Sam" userId="0a936673-8a1d-4f74-b7dd-93e2423be646" providerId="ADAL" clId="{E8112761-D07E-4224-9F22-C80819A3A0D8}" dt="2023-11-24T12:46:12.745" v="49" actId="13244"/>
        <pc:sldMkLst>
          <pc:docMk/>
          <pc:sldMk cId="2827915384" sldId="2791"/>
        </pc:sldMkLst>
        <pc:picChg chg="ord">
          <ac:chgData name="Sam" userId="0a936673-8a1d-4f74-b7dd-93e2423be646" providerId="ADAL" clId="{E8112761-D07E-4224-9F22-C80819A3A0D8}" dt="2023-11-24T12:46:12.745" v="49" actId="13244"/>
          <ac:picMkLst>
            <pc:docMk/>
            <pc:sldMk cId="2827915384" sldId="2791"/>
            <ac:picMk id="3" creationId="{21EF4E69-1491-CF26-95FC-3AD7A0B6647F}"/>
          </ac:picMkLst>
        </pc:picChg>
      </pc:sldChg>
      <pc:sldChg chg="modSp mod">
        <pc:chgData name="Sam" userId="0a936673-8a1d-4f74-b7dd-93e2423be646" providerId="ADAL" clId="{E8112761-D07E-4224-9F22-C80819A3A0D8}" dt="2023-11-24T12:48:31.423" v="60" actId="962"/>
        <pc:sldMkLst>
          <pc:docMk/>
          <pc:sldMk cId="4206072210" sldId="2808"/>
        </pc:sldMkLst>
        <pc:picChg chg="mod">
          <ac:chgData name="Sam" userId="0a936673-8a1d-4f74-b7dd-93e2423be646" providerId="ADAL" clId="{E8112761-D07E-4224-9F22-C80819A3A0D8}" dt="2023-11-24T12:48:31.423" v="60" actId="962"/>
          <ac:picMkLst>
            <pc:docMk/>
            <pc:sldMk cId="4206072210" sldId="2808"/>
            <ac:picMk id="7" creationId="{00000000-0000-0000-0000-000000000000}"/>
          </ac:picMkLst>
        </pc:picChg>
      </pc:sldChg>
    </pc:docChg>
  </pc:docChgLst>
  <pc:docChgLst>
    <pc:chgData name="Sam Nicholson" userId="S::essnicholson@glow.gov.uk::0a936673-8a1d-4f74-b7dd-93e2423be646" providerId="AD" clId="Web-{7B8A7F55-355F-FCB9-9700-579A06E2F5E4}"/>
    <pc:docChg chg="delSld">
      <pc:chgData name="Sam Nicholson" userId="S::essnicholson@glow.gov.uk::0a936673-8a1d-4f74-b7dd-93e2423be646" providerId="AD" clId="Web-{7B8A7F55-355F-FCB9-9700-579A06E2F5E4}" dt="2023-08-07T09:21:08.388" v="0"/>
      <pc:docMkLst>
        <pc:docMk/>
      </pc:docMkLst>
      <pc:sldChg chg="del">
        <pc:chgData name="Sam Nicholson" userId="S::essnicholson@glow.gov.uk::0a936673-8a1d-4f74-b7dd-93e2423be646" providerId="AD" clId="Web-{7B8A7F55-355F-FCB9-9700-579A06E2F5E4}" dt="2023-08-07T09:21:08.388" v="0"/>
        <pc:sldMkLst>
          <pc:docMk/>
          <pc:sldMk cId="501462812" sldId="2750"/>
        </pc:sldMkLst>
      </pc:sldChg>
    </pc:docChg>
  </pc:docChgLst>
  <pc:docChgLst>
    <pc:chgData name="Sam Nicholson" userId="S::essnicholson@glow.gov.uk::0a936673-8a1d-4f74-b7dd-93e2423be646" providerId="AD" clId="Web-{F9D0978B-0AF3-8195-1C3F-671514D13726}"/>
    <pc:docChg chg="modSld sldOrd">
      <pc:chgData name="Sam Nicholson" userId="S::essnicholson@glow.gov.uk::0a936673-8a1d-4f74-b7dd-93e2423be646" providerId="AD" clId="Web-{F9D0978B-0AF3-8195-1C3F-671514D13726}" dt="2023-11-24T12:34:28.236" v="44"/>
      <pc:docMkLst>
        <pc:docMk/>
      </pc:docMkLst>
      <pc:sldChg chg="addSp">
        <pc:chgData name="Sam Nicholson" userId="S::essnicholson@glow.gov.uk::0a936673-8a1d-4f74-b7dd-93e2423be646" providerId="AD" clId="Web-{F9D0978B-0AF3-8195-1C3F-671514D13726}" dt="2023-11-24T12:33:02.671" v="25"/>
        <pc:sldMkLst>
          <pc:docMk/>
          <pc:sldMk cId="3754193487" sldId="257"/>
        </pc:sldMkLst>
        <pc:picChg chg="add">
          <ac:chgData name="Sam Nicholson" userId="S::essnicholson@glow.gov.uk::0a936673-8a1d-4f74-b7dd-93e2423be646" providerId="AD" clId="Web-{F9D0978B-0AF3-8195-1C3F-671514D13726}" dt="2023-11-24T12:33:02.671" v="25"/>
          <ac:picMkLst>
            <pc:docMk/>
            <pc:sldMk cId="3754193487" sldId="257"/>
            <ac:picMk id="4" creationId="{B2E59E67-051B-0E22-7F03-6B0D0BF56977}"/>
          </ac:picMkLst>
        </pc:picChg>
      </pc:sldChg>
      <pc:sldChg chg="addSp delSp modSp">
        <pc:chgData name="Sam Nicholson" userId="S::essnicholson@glow.gov.uk::0a936673-8a1d-4f74-b7dd-93e2423be646" providerId="AD" clId="Web-{F9D0978B-0AF3-8195-1C3F-671514D13726}" dt="2023-11-24T12:32:40.029" v="21" actId="20577"/>
        <pc:sldMkLst>
          <pc:docMk/>
          <pc:sldMk cId="1717420105" sldId="264"/>
        </pc:sldMkLst>
        <pc:spChg chg="mod">
          <ac:chgData name="Sam Nicholson" userId="S::essnicholson@glow.gov.uk::0a936673-8a1d-4f74-b7dd-93e2423be646" providerId="AD" clId="Web-{F9D0978B-0AF3-8195-1C3F-671514D13726}" dt="2023-11-24T12:32:40.029" v="21" actId="20577"/>
          <ac:spMkLst>
            <pc:docMk/>
            <pc:sldMk cId="1717420105" sldId="264"/>
            <ac:spMk id="7" creationId="{00000000-0000-0000-0000-000000000000}"/>
          </ac:spMkLst>
        </pc:spChg>
        <pc:picChg chg="del">
          <ac:chgData name="Sam Nicholson" userId="S::essnicholson@glow.gov.uk::0a936673-8a1d-4f74-b7dd-93e2423be646" providerId="AD" clId="Web-{F9D0978B-0AF3-8195-1C3F-671514D13726}" dt="2023-11-24T12:32:04.653" v="8"/>
          <ac:picMkLst>
            <pc:docMk/>
            <pc:sldMk cId="1717420105" sldId="264"/>
            <ac:picMk id="2" creationId="{00000000-0000-0000-0000-000000000000}"/>
          </ac:picMkLst>
        </pc:picChg>
        <pc:picChg chg="add mod">
          <ac:chgData name="Sam Nicholson" userId="S::essnicholson@glow.gov.uk::0a936673-8a1d-4f74-b7dd-93e2423be646" providerId="AD" clId="Web-{F9D0978B-0AF3-8195-1C3F-671514D13726}" dt="2023-11-24T12:32:17.497" v="12" actId="1076"/>
          <ac:picMkLst>
            <pc:docMk/>
            <pc:sldMk cId="1717420105" sldId="264"/>
            <ac:picMk id="6" creationId="{44EDB50B-1C94-8447-1663-DB2D54F985F2}"/>
          </ac:picMkLst>
        </pc:picChg>
      </pc:sldChg>
      <pc:sldChg chg="delSp ord">
        <pc:chgData name="Sam Nicholson" userId="S::essnicholson@glow.gov.uk::0a936673-8a1d-4f74-b7dd-93e2423be646" providerId="AD" clId="Web-{F9D0978B-0AF3-8195-1C3F-671514D13726}" dt="2023-11-24T12:34:28.236" v="44"/>
        <pc:sldMkLst>
          <pc:docMk/>
          <pc:sldMk cId="1199071255" sldId="268"/>
        </pc:sldMkLst>
        <pc:picChg chg="del">
          <ac:chgData name="Sam Nicholson" userId="S::essnicholson@glow.gov.uk::0a936673-8a1d-4f74-b7dd-93e2423be646" providerId="AD" clId="Web-{F9D0978B-0AF3-8195-1C3F-671514D13726}" dt="2023-11-24T12:34:28.236" v="44"/>
          <ac:picMkLst>
            <pc:docMk/>
            <pc:sldMk cId="1199071255" sldId="268"/>
            <ac:picMk id="7" creationId="{00000000-0000-0000-0000-000000000000}"/>
          </ac:picMkLst>
        </pc:picChg>
      </pc:sldChg>
      <pc:sldChg chg="addSp">
        <pc:chgData name="Sam Nicholson" userId="S::essnicholson@glow.gov.uk::0a936673-8a1d-4f74-b7dd-93e2423be646" providerId="AD" clId="Web-{F9D0978B-0AF3-8195-1C3F-671514D13726}" dt="2023-11-24T12:33:06.327" v="26"/>
        <pc:sldMkLst>
          <pc:docMk/>
          <pc:sldMk cId="761886924" sldId="313"/>
        </pc:sldMkLst>
        <pc:picChg chg="add">
          <ac:chgData name="Sam Nicholson" userId="S::essnicholson@glow.gov.uk::0a936673-8a1d-4f74-b7dd-93e2423be646" providerId="AD" clId="Web-{F9D0978B-0AF3-8195-1C3F-671514D13726}" dt="2023-11-24T12:33:06.327" v="26"/>
          <ac:picMkLst>
            <pc:docMk/>
            <pc:sldMk cId="761886924" sldId="313"/>
            <ac:picMk id="5" creationId="{157D2C57-3044-2DD1-1FAD-67FCF1CA614C}"/>
          </ac:picMkLst>
        </pc:picChg>
      </pc:sldChg>
      <pc:sldChg chg="addSp delSp modSp">
        <pc:chgData name="Sam Nicholson" userId="S::essnicholson@glow.gov.uk::0a936673-8a1d-4f74-b7dd-93e2423be646" providerId="AD" clId="Web-{F9D0978B-0AF3-8195-1C3F-671514D13726}" dt="2023-11-24T12:32:54.186" v="24" actId="1076"/>
        <pc:sldMkLst>
          <pc:docMk/>
          <pc:sldMk cId="1650509081" sldId="2753"/>
        </pc:sldMkLst>
        <pc:picChg chg="add mod">
          <ac:chgData name="Sam Nicholson" userId="S::essnicholson@glow.gov.uk::0a936673-8a1d-4f74-b7dd-93e2423be646" providerId="AD" clId="Web-{F9D0978B-0AF3-8195-1C3F-671514D13726}" dt="2023-11-24T12:32:54.186" v="24" actId="1076"/>
          <ac:picMkLst>
            <pc:docMk/>
            <pc:sldMk cId="1650509081" sldId="2753"/>
            <ac:picMk id="6" creationId="{58732E27-8258-EF4D-0FA1-34D903F9E330}"/>
          </ac:picMkLst>
        </pc:picChg>
        <pc:picChg chg="del">
          <ac:chgData name="Sam Nicholson" userId="S::essnicholson@glow.gov.uk::0a936673-8a1d-4f74-b7dd-93e2423be646" providerId="AD" clId="Web-{F9D0978B-0AF3-8195-1C3F-671514D13726}" dt="2023-11-24T12:32:49.998" v="22"/>
          <ac:picMkLst>
            <pc:docMk/>
            <pc:sldMk cId="1650509081" sldId="2753"/>
            <ac:picMk id="15" creationId="{47BD87C8-FBEF-5817-0136-95D3C3D6AA52}"/>
          </ac:picMkLst>
        </pc:picChg>
      </pc:sldChg>
      <pc:sldChg chg="addSp">
        <pc:chgData name="Sam Nicholson" userId="S::essnicholson@glow.gov.uk::0a936673-8a1d-4f74-b7dd-93e2423be646" providerId="AD" clId="Web-{F9D0978B-0AF3-8195-1C3F-671514D13726}" dt="2023-11-24T12:33:41.141" v="31"/>
        <pc:sldMkLst>
          <pc:docMk/>
          <pc:sldMk cId="4161061140" sldId="2757"/>
        </pc:sldMkLst>
        <pc:picChg chg="add">
          <ac:chgData name="Sam Nicholson" userId="S::essnicholson@glow.gov.uk::0a936673-8a1d-4f74-b7dd-93e2423be646" providerId="AD" clId="Web-{F9D0978B-0AF3-8195-1C3F-671514D13726}" dt="2023-11-24T12:33:41.141" v="31"/>
          <ac:picMkLst>
            <pc:docMk/>
            <pc:sldMk cId="4161061140" sldId="2757"/>
            <ac:picMk id="5" creationId="{811D2183-103B-3FE9-7F03-5C3790285598}"/>
          </ac:picMkLst>
        </pc:picChg>
      </pc:sldChg>
      <pc:sldChg chg="addSp">
        <pc:chgData name="Sam Nicholson" userId="S::essnicholson@glow.gov.uk::0a936673-8a1d-4f74-b7dd-93e2423be646" providerId="AD" clId="Web-{F9D0978B-0AF3-8195-1C3F-671514D13726}" dt="2023-11-24T12:33:15.140" v="28"/>
        <pc:sldMkLst>
          <pc:docMk/>
          <pc:sldMk cId="1849861997" sldId="2758"/>
        </pc:sldMkLst>
        <pc:picChg chg="add">
          <ac:chgData name="Sam Nicholson" userId="S::essnicholson@glow.gov.uk::0a936673-8a1d-4f74-b7dd-93e2423be646" providerId="AD" clId="Web-{F9D0978B-0AF3-8195-1C3F-671514D13726}" dt="2023-11-24T12:33:15.140" v="28"/>
          <ac:picMkLst>
            <pc:docMk/>
            <pc:sldMk cId="1849861997" sldId="2758"/>
            <ac:picMk id="5" creationId="{43C69B3C-7F41-1F59-6626-0F5399275313}"/>
          </ac:picMkLst>
        </pc:picChg>
      </pc:sldChg>
      <pc:sldChg chg="addSp">
        <pc:chgData name="Sam Nicholson" userId="S::essnicholson@glow.gov.uk::0a936673-8a1d-4f74-b7dd-93e2423be646" providerId="AD" clId="Web-{F9D0978B-0AF3-8195-1C3F-671514D13726}" dt="2023-11-24T12:33:36.047" v="30"/>
        <pc:sldMkLst>
          <pc:docMk/>
          <pc:sldMk cId="1149773349" sldId="2760"/>
        </pc:sldMkLst>
        <pc:picChg chg="add">
          <ac:chgData name="Sam Nicholson" userId="S::essnicholson@glow.gov.uk::0a936673-8a1d-4f74-b7dd-93e2423be646" providerId="AD" clId="Web-{F9D0978B-0AF3-8195-1C3F-671514D13726}" dt="2023-11-24T12:33:36.047" v="30"/>
          <ac:picMkLst>
            <pc:docMk/>
            <pc:sldMk cId="1149773349" sldId="2760"/>
            <ac:picMk id="4" creationId="{4E340CE4-EC67-AB0F-1373-4DF129B0AC81}"/>
          </ac:picMkLst>
        </pc:picChg>
      </pc:sldChg>
      <pc:sldChg chg="addSp">
        <pc:chgData name="Sam Nicholson" userId="S::essnicholson@glow.gov.uk::0a936673-8a1d-4f74-b7dd-93e2423be646" providerId="AD" clId="Web-{F9D0978B-0AF3-8195-1C3F-671514D13726}" dt="2023-11-24T12:33:10.546" v="27"/>
        <pc:sldMkLst>
          <pc:docMk/>
          <pc:sldMk cId="1181712054" sldId="2762"/>
        </pc:sldMkLst>
        <pc:picChg chg="add">
          <ac:chgData name="Sam Nicholson" userId="S::essnicholson@glow.gov.uk::0a936673-8a1d-4f74-b7dd-93e2423be646" providerId="AD" clId="Web-{F9D0978B-0AF3-8195-1C3F-671514D13726}" dt="2023-11-24T12:33:10.546" v="27"/>
          <ac:picMkLst>
            <pc:docMk/>
            <pc:sldMk cId="1181712054" sldId="2762"/>
            <ac:picMk id="3" creationId="{121E9D53-5A76-27EC-3716-A0186B421AFE}"/>
          </ac:picMkLst>
        </pc:picChg>
      </pc:sldChg>
      <pc:sldChg chg="addSp delSp modSp">
        <pc:chgData name="Sam Nicholson" userId="S::essnicholson@glow.gov.uk::0a936673-8a1d-4f74-b7dd-93e2423be646" providerId="AD" clId="Web-{F9D0978B-0AF3-8195-1C3F-671514D13726}" dt="2023-11-24T12:31:51.121" v="2" actId="1076"/>
        <pc:sldMkLst>
          <pc:docMk/>
          <pc:sldMk cId="1227990980" sldId="2765"/>
        </pc:sldMkLst>
        <pc:picChg chg="add mod">
          <ac:chgData name="Sam Nicholson" userId="S::essnicholson@glow.gov.uk::0a936673-8a1d-4f74-b7dd-93e2423be646" providerId="AD" clId="Web-{F9D0978B-0AF3-8195-1C3F-671514D13726}" dt="2023-11-24T12:31:51.121" v="2" actId="1076"/>
          <ac:picMkLst>
            <pc:docMk/>
            <pc:sldMk cId="1227990980" sldId="2765"/>
            <ac:picMk id="5" creationId="{30A9B4DA-D739-E8F7-8A39-0E57BB96CA0A}"/>
          </ac:picMkLst>
        </pc:picChg>
        <pc:picChg chg="del">
          <ac:chgData name="Sam Nicholson" userId="S::essnicholson@glow.gov.uk::0a936673-8a1d-4f74-b7dd-93e2423be646" providerId="AD" clId="Web-{F9D0978B-0AF3-8195-1C3F-671514D13726}" dt="2023-11-24T12:31:45.652" v="0"/>
          <ac:picMkLst>
            <pc:docMk/>
            <pc:sldMk cId="1227990980" sldId="2765"/>
            <ac:picMk id="15" creationId="{47BD87C8-FBEF-5817-0136-95D3C3D6AA52}"/>
          </ac:picMkLst>
        </pc:picChg>
      </pc:sldChg>
      <pc:sldChg chg="addSp delSp modSp">
        <pc:chgData name="Sam Nicholson" userId="S::essnicholson@glow.gov.uk::0a936673-8a1d-4f74-b7dd-93e2423be646" providerId="AD" clId="Web-{F9D0978B-0AF3-8195-1C3F-671514D13726}" dt="2023-11-24T12:34:12.954" v="41"/>
        <pc:sldMkLst>
          <pc:docMk/>
          <pc:sldMk cId="2703473886" sldId="2766"/>
        </pc:sldMkLst>
        <pc:picChg chg="del">
          <ac:chgData name="Sam Nicholson" userId="S::essnicholson@glow.gov.uk::0a936673-8a1d-4f74-b7dd-93e2423be646" providerId="AD" clId="Web-{F9D0978B-0AF3-8195-1C3F-671514D13726}" dt="2023-11-24T12:33:44.547" v="32"/>
          <ac:picMkLst>
            <pc:docMk/>
            <pc:sldMk cId="2703473886" sldId="2766"/>
            <ac:picMk id="4" creationId="{7FB749AE-829F-F913-873C-6AEBCC4555E3}"/>
          </ac:picMkLst>
        </pc:picChg>
        <pc:picChg chg="mod">
          <ac:chgData name="Sam Nicholson" userId="S::essnicholson@glow.gov.uk::0a936673-8a1d-4f74-b7dd-93e2423be646" providerId="AD" clId="Web-{F9D0978B-0AF3-8195-1C3F-671514D13726}" dt="2023-11-24T12:34:11.298" v="40" actId="1076"/>
          <ac:picMkLst>
            <pc:docMk/>
            <pc:sldMk cId="2703473886" sldId="2766"/>
            <ac:picMk id="5" creationId="{BC7184C6-B54B-A525-1269-627480308240}"/>
          </ac:picMkLst>
        </pc:picChg>
        <pc:picChg chg="add">
          <ac:chgData name="Sam Nicholson" userId="S::essnicholson@glow.gov.uk::0a936673-8a1d-4f74-b7dd-93e2423be646" providerId="AD" clId="Web-{F9D0978B-0AF3-8195-1C3F-671514D13726}" dt="2023-11-24T12:33:44.922" v="33"/>
          <ac:picMkLst>
            <pc:docMk/>
            <pc:sldMk cId="2703473886" sldId="2766"/>
            <ac:picMk id="6" creationId="{839C8161-213A-24A3-04B9-07D87CA71BDE}"/>
          </ac:picMkLst>
        </pc:picChg>
        <pc:picChg chg="add del">
          <ac:chgData name="Sam Nicholson" userId="S::essnicholson@glow.gov.uk::0a936673-8a1d-4f74-b7dd-93e2423be646" providerId="AD" clId="Web-{F9D0978B-0AF3-8195-1C3F-671514D13726}" dt="2023-11-24T12:34:12.954" v="41"/>
          <ac:picMkLst>
            <pc:docMk/>
            <pc:sldMk cId="2703473886" sldId="2766"/>
            <ac:picMk id="9" creationId="{E94D52AF-47B4-301B-BEA9-21F634FDD069}"/>
          </ac:picMkLst>
        </pc:picChg>
      </pc:sldChg>
      <pc:sldChg chg="addSp">
        <pc:chgData name="Sam Nicholson" userId="S::essnicholson@glow.gov.uk::0a936673-8a1d-4f74-b7dd-93e2423be646" providerId="AD" clId="Web-{F9D0978B-0AF3-8195-1C3F-671514D13726}" dt="2023-11-24T12:33:31.781" v="29"/>
        <pc:sldMkLst>
          <pc:docMk/>
          <pc:sldMk cId="3125818821" sldId="2769"/>
        </pc:sldMkLst>
        <pc:picChg chg="add">
          <ac:chgData name="Sam Nicholson" userId="S::essnicholson@glow.gov.uk::0a936673-8a1d-4f74-b7dd-93e2423be646" providerId="AD" clId="Web-{F9D0978B-0AF3-8195-1C3F-671514D13726}" dt="2023-11-24T12:33:31.781" v="29"/>
          <ac:picMkLst>
            <pc:docMk/>
            <pc:sldMk cId="3125818821" sldId="2769"/>
            <ac:picMk id="6" creationId="{C854DBF0-C664-F0CC-8544-754D493BAA2A}"/>
          </ac:picMkLst>
        </pc:picChg>
      </pc:sldChg>
    </pc:docChg>
  </pc:docChgLst>
  <pc:docChgLst>
    <pc:chgData name="Sam Nicholson" userId="S::essnicholson@glow.gov.uk::0a936673-8a1d-4f74-b7dd-93e2423be646" providerId="AD" clId="Web-{C1FFCC48-B315-A423-92C9-56EC2F3FF53A}"/>
    <pc:docChg chg="addSld delSld modSld sldOrd">
      <pc:chgData name="Sam Nicholson" userId="S::essnicholson@glow.gov.uk::0a936673-8a1d-4f74-b7dd-93e2423be646" providerId="AD" clId="Web-{C1FFCC48-B315-A423-92C9-56EC2F3FF53A}" dt="2023-10-18T17:30:44.475" v="5919" actId="1076"/>
      <pc:docMkLst>
        <pc:docMk/>
      </pc:docMkLst>
      <pc:sldChg chg="modSp modNotes">
        <pc:chgData name="Sam Nicholson" userId="S::essnicholson@glow.gov.uk::0a936673-8a1d-4f74-b7dd-93e2423be646" providerId="AD" clId="Web-{C1FFCC48-B315-A423-92C9-56EC2F3FF53A}" dt="2023-10-18T17:30:44.475" v="5919" actId="1076"/>
        <pc:sldMkLst>
          <pc:docMk/>
          <pc:sldMk cId="3754193487" sldId="257"/>
        </pc:sldMkLst>
        <pc:spChg chg="mod">
          <ac:chgData name="Sam Nicholson" userId="S::essnicholson@glow.gov.uk::0a936673-8a1d-4f74-b7dd-93e2423be646" providerId="AD" clId="Web-{C1FFCC48-B315-A423-92C9-56EC2F3FF53A}" dt="2023-10-18T17:30:25.928" v="5915" actId="20577"/>
          <ac:spMkLst>
            <pc:docMk/>
            <pc:sldMk cId="3754193487" sldId="257"/>
            <ac:spMk id="10" creationId="{00A89484-32E5-4660-A938-DF0F9735A6CB}"/>
          </ac:spMkLst>
        </pc:spChg>
        <pc:spChg chg="mod">
          <ac:chgData name="Sam Nicholson" userId="S::essnicholson@glow.gov.uk::0a936673-8a1d-4f74-b7dd-93e2423be646" providerId="AD" clId="Web-{C1FFCC48-B315-A423-92C9-56EC2F3FF53A}" dt="2023-10-18T17:30:40.694" v="5918" actId="1076"/>
          <ac:spMkLst>
            <pc:docMk/>
            <pc:sldMk cId="3754193487" sldId="257"/>
            <ac:spMk id="11" creationId="{D45BD669-1757-4DE2-8419-5AC5D5A00F28}"/>
          </ac:spMkLst>
        </pc:spChg>
        <pc:spChg chg="mod">
          <ac:chgData name="Sam Nicholson" userId="S::essnicholson@glow.gov.uk::0a936673-8a1d-4f74-b7dd-93e2423be646" providerId="AD" clId="Web-{C1FFCC48-B315-A423-92C9-56EC2F3FF53A}" dt="2023-10-18T17:30:44.475" v="5919" actId="1076"/>
          <ac:spMkLst>
            <pc:docMk/>
            <pc:sldMk cId="3754193487" sldId="257"/>
            <ac:spMk id="12" creationId="{B3DBF21A-BAE6-469E-91FB-39D8AABBA2CD}"/>
          </ac:spMkLst>
        </pc:spChg>
        <pc:graphicFrameChg chg="mod">
          <ac:chgData name="Sam Nicholson" userId="S::essnicholson@glow.gov.uk::0a936673-8a1d-4f74-b7dd-93e2423be646" providerId="AD" clId="Web-{C1FFCC48-B315-A423-92C9-56EC2F3FF53A}" dt="2023-10-18T17:30:27.662" v="5916" actId="1076"/>
          <ac:graphicFrameMkLst>
            <pc:docMk/>
            <pc:sldMk cId="3754193487" sldId="257"/>
            <ac:graphicFrameMk id="5" creationId="{C78F63A6-A4F0-4535-A3F0-ED9F91726A47}"/>
          </ac:graphicFrameMkLst>
        </pc:graphicFrameChg>
        <pc:picChg chg="mod">
          <ac:chgData name="Sam Nicholson" userId="S::essnicholson@glow.gov.uk::0a936673-8a1d-4f74-b7dd-93e2423be646" providerId="AD" clId="Web-{C1FFCC48-B315-A423-92C9-56EC2F3FF53A}" dt="2023-10-18T17:30:34.194" v="5917" actId="1076"/>
          <ac:picMkLst>
            <pc:docMk/>
            <pc:sldMk cId="3754193487" sldId="257"/>
            <ac:picMk id="18" creationId="{7B5BEF9B-9AA1-95C0-B9CF-BB45B7AD459A}"/>
          </ac:picMkLst>
        </pc:picChg>
      </pc:sldChg>
      <pc:sldChg chg="modSp">
        <pc:chgData name="Sam Nicholson" userId="S::essnicholson@glow.gov.uk::0a936673-8a1d-4f74-b7dd-93e2423be646" providerId="AD" clId="Web-{C1FFCC48-B315-A423-92C9-56EC2F3FF53A}" dt="2023-10-18T17:17:47.865" v="5429" actId="20577"/>
        <pc:sldMkLst>
          <pc:docMk/>
          <pc:sldMk cId="1717420105" sldId="264"/>
        </pc:sldMkLst>
        <pc:spChg chg="mod">
          <ac:chgData name="Sam Nicholson" userId="S::essnicholson@glow.gov.uk::0a936673-8a1d-4f74-b7dd-93e2423be646" providerId="AD" clId="Web-{C1FFCC48-B315-A423-92C9-56EC2F3FF53A}" dt="2023-10-18T17:17:47.865" v="5429" actId="20577"/>
          <ac:spMkLst>
            <pc:docMk/>
            <pc:sldMk cId="1717420105" sldId="264"/>
            <ac:spMk id="8" creationId="{00000000-0000-0000-0000-000000000000}"/>
          </ac:spMkLst>
        </pc:spChg>
      </pc:sldChg>
      <pc:sldChg chg="del modNotes">
        <pc:chgData name="Sam Nicholson" userId="S::essnicholson@glow.gov.uk::0a936673-8a1d-4f74-b7dd-93e2423be646" providerId="AD" clId="Web-{C1FFCC48-B315-A423-92C9-56EC2F3FF53A}" dt="2023-10-18T16:53:56.275" v="3998"/>
        <pc:sldMkLst>
          <pc:docMk/>
          <pc:sldMk cId="1399335290" sldId="310"/>
        </pc:sldMkLst>
      </pc:sldChg>
      <pc:sldChg chg="modSp modNotes">
        <pc:chgData name="Sam Nicholson" userId="S::essnicholson@glow.gov.uk::0a936673-8a1d-4f74-b7dd-93e2423be646" providerId="AD" clId="Web-{C1FFCC48-B315-A423-92C9-56EC2F3FF53A}" dt="2023-10-18T17:28:57.268" v="5905"/>
        <pc:sldMkLst>
          <pc:docMk/>
          <pc:sldMk cId="761886924" sldId="313"/>
        </pc:sldMkLst>
        <pc:spChg chg="mod">
          <ac:chgData name="Sam Nicholson" userId="S::essnicholson@glow.gov.uk::0a936673-8a1d-4f74-b7dd-93e2423be646" providerId="AD" clId="Web-{C1FFCC48-B315-A423-92C9-56EC2F3FF53A}" dt="2023-10-18T15:19:25.910" v="1200" actId="20577"/>
          <ac:spMkLst>
            <pc:docMk/>
            <pc:sldMk cId="761886924" sldId="313"/>
            <ac:spMk id="4" creationId="{B000BFD9-5D4F-4147-8FB9-D14D410099EB}"/>
          </ac:spMkLst>
        </pc:spChg>
      </pc:sldChg>
      <pc:sldChg chg="modSp modNotes">
        <pc:chgData name="Sam Nicholson" userId="S::essnicholson@glow.gov.uk::0a936673-8a1d-4f74-b7dd-93e2423be646" providerId="AD" clId="Web-{C1FFCC48-B315-A423-92C9-56EC2F3FF53A}" dt="2023-10-18T17:19:28.104" v="5506"/>
        <pc:sldMkLst>
          <pc:docMk/>
          <pc:sldMk cId="2944124281" sldId="2705"/>
        </pc:sldMkLst>
        <pc:spChg chg="mod">
          <ac:chgData name="Sam Nicholson" userId="S::essnicholson@glow.gov.uk::0a936673-8a1d-4f74-b7dd-93e2423be646" providerId="AD" clId="Web-{C1FFCC48-B315-A423-92C9-56EC2F3FF53A}" dt="2023-10-18T16:35:16.073" v="3112" actId="20577"/>
          <ac:spMkLst>
            <pc:docMk/>
            <pc:sldMk cId="2944124281" sldId="2705"/>
            <ac:spMk id="5" creationId="{00000000-0000-0000-0000-000000000000}"/>
          </ac:spMkLst>
        </pc:spChg>
      </pc:sldChg>
      <pc:sldChg chg="ord modNotes">
        <pc:chgData name="Sam Nicholson" userId="S::essnicholson@glow.gov.uk::0a936673-8a1d-4f74-b7dd-93e2423be646" providerId="AD" clId="Web-{C1FFCC48-B315-A423-92C9-56EC2F3FF53A}" dt="2023-10-18T17:28:05.203" v="5902"/>
        <pc:sldMkLst>
          <pc:docMk/>
          <pc:sldMk cId="1650509081" sldId="2753"/>
        </pc:sldMkLst>
      </pc:sldChg>
      <pc:sldChg chg="modSp">
        <pc:chgData name="Sam Nicholson" userId="S::essnicholson@glow.gov.uk::0a936673-8a1d-4f74-b7dd-93e2423be646" providerId="AD" clId="Web-{C1FFCC48-B315-A423-92C9-56EC2F3FF53A}" dt="2023-10-18T17:16:50.566" v="5411" actId="20577"/>
        <pc:sldMkLst>
          <pc:docMk/>
          <pc:sldMk cId="4161061140" sldId="2757"/>
        </pc:sldMkLst>
        <pc:spChg chg="mod">
          <ac:chgData name="Sam Nicholson" userId="S::essnicholson@glow.gov.uk::0a936673-8a1d-4f74-b7dd-93e2423be646" providerId="AD" clId="Web-{C1FFCC48-B315-A423-92C9-56EC2F3FF53A}" dt="2023-10-18T17:16:50.566" v="5411" actId="20577"/>
          <ac:spMkLst>
            <pc:docMk/>
            <pc:sldMk cId="4161061140" sldId="2757"/>
            <ac:spMk id="2" creationId="{20B3CDD1-A1DE-D766-9D97-76F31AC9D1D4}"/>
          </ac:spMkLst>
        </pc:spChg>
      </pc:sldChg>
      <pc:sldChg chg="ord modNotes">
        <pc:chgData name="Sam Nicholson" userId="S::essnicholson@glow.gov.uk::0a936673-8a1d-4f74-b7dd-93e2423be646" providerId="AD" clId="Web-{C1FFCC48-B315-A423-92C9-56EC2F3FF53A}" dt="2023-10-18T17:16:29.128" v="5392"/>
        <pc:sldMkLst>
          <pc:docMk/>
          <pc:sldMk cId="1849861997" sldId="2758"/>
        </pc:sldMkLst>
      </pc:sldChg>
      <pc:sldChg chg="modSp del ord modNotes">
        <pc:chgData name="Sam Nicholson" userId="S::essnicholson@glow.gov.uk::0a936673-8a1d-4f74-b7dd-93e2423be646" providerId="AD" clId="Web-{C1FFCC48-B315-A423-92C9-56EC2F3FF53A}" dt="2023-10-18T16:35:41.840" v="3113"/>
        <pc:sldMkLst>
          <pc:docMk/>
          <pc:sldMk cId="563033587" sldId="2759"/>
        </pc:sldMkLst>
        <pc:spChg chg="mod">
          <ac:chgData name="Sam Nicholson" userId="S::essnicholson@glow.gov.uk::0a936673-8a1d-4f74-b7dd-93e2423be646" providerId="AD" clId="Web-{C1FFCC48-B315-A423-92C9-56EC2F3FF53A}" dt="2023-10-18T15:44:58.875" v="3037" actId="20577"/>
          <ac:spMkLst>
            <pc:docMk/>
            <pc:sldMk cId="563033587" sldId="2759"/>
            <ac:spMk id="5" creationId="{9B26AD30-9277-46B3-B20D-9DF4B897D4D8}"/>
          </ac:spMkLst>
        </pc:spChg>
      </pc:sldChg>
      <pc:sldChg chg="modSp modNotes">
        <pc:chgData name="Sam Nicholson" userId="S::essnicholson@glow.gov.uk::0a936673-8a1d-4f74-b7dd-93e2423be646" providerId="AD" clId="Web-{C1FFCC48-B315-A423-92C9-56EC2F3FF53A}" dt="2023-10-18T17:17:14.848" v="5427"/>
        <pc:sldMkLst>
          <pc:docMk/>
          <pc:sldMk cId="1149773349" sldId="2760"/>
        </pc:sldMkLst>
        <pc:spChg chg="mod">
          <ac:chgData name="Sam Nicholson" userId="S::essnicholson@glow.gov.uk::0a936673-8a1d-4f74-b7dd-93e2423be646" providerId="AD" clId="Web-{C1FFCC48-B315-A423-92C9-56EC2F3FF53A}" dt="2023-10-18T17:17:03.676" v="5426" actId="20577"/>
          <ac:spMkLst>
            <pc:docMk/>
            <pc:sldMk cId="1149773349" sldId="2760"/>
            <ac:spMk id="2" creationId="{20B3CDD1-A1DE-D766-9D97-76F31AC9D1D4}"/>
          </ac:spMkLst>
        </pc:spChg>
      </pc:sldChg>
      <pc:sldChg chg="modSp modNotes">
        <pc:chgData name="Sam Nicholson" userId="S::essnicholson@glow.gov.uk::0a936673-8a1d-4f74-b7dd-93e2423be646" providerId="AD" clId="Web-{C1FFCC48-B315-A423-92C9-56EC2F3FF53A}" dt="2023-10-18T17:22:13.267" v="5581"/>
        <pc:sldMkLst>
          <pc:docMk/>
          <pc:sldMk cId="3111889681" sldId="2761"/>
        </pc:sldMkLst>
        <pc:spChg chg="mod">
          <ac:chgData name="Sam Nicholson" userId="S::essnicholson@glow.gov.uk::0a936673-8a1d-4f74-b7dd-93e2423be646" providerId="AD" clId="Web-{C1FFCC48-B315-A423-92C9-56EC2F3FF53A}" dt="2023-10-18T15:28:49.619" v="1808" actId="20577"/>
          <ac:spMkLst>
            <pc:docMk/>
            <pc:sldMk cId="3111889681" sldId="2761"/>
            <ac:spMk id="6" creationId="{860A4ABC-2840-C61B-13D3-124C86CA563C}"/>
          </ac:spMkLst>
        </pc:spChg>
      </pc:sldChg>
      <pc:sldChg chg="addSp delSp modSp add modNotes">
        <pc:chgData name="Sam Nicholson" userId="S::essnicholson@glow.gov.uk::0a936673-8a1d-4f74-b7dd-93e2423be646" providerId="AD" clId="Web-{C1FFCC48-B315-A423-92C9-56EC2F3FF53A}" dt="2023-10-18T17:15:32.797" v="5375"/>
        <pc:sldMkLst>
          <pc:docMk/>
          <pc:sldMk cId="1181712054" sldId="2762"/>
        </pc:sldMkLst>
        <pc:spChg chg="add del mod">
          <ac:chgData name="Sam Nicholson" userId="S::essnicholson@glow.gov.uk::0a936673-8a1d-4f74-b7dd-93e2423be646" providerId="AD" clId="Web-{C1FFCC48-B315-A423-92C9-56EC2F3FF53A}" dt="2023-10-18T16:40:31.179" v="3139"/>
          <ac:spMkLst>
            <pc:docMk/>
            <pc:sldMk cId="1181712054" sldId="2762"/>
            <ac:spMk id="2" creationId="{1D4DEC0D-B031-BE10-45EE-57DEBD8567EF}"/>
          </ac:spMkLst>
        </pc:spChg>
        <pc:spChg chg="mod">
          <ac:chgData name="Sam Nicholson" userId="S::essnicholson@glow.gov.uk::0a936673-8a1d-4f74-b7dd-93e2423be646" providerId="AD" clId="Web-{C1FFCC48-B315-A423-92C9-56EC2F3FF53A}" dt="2023-10-18T16:44:48.065" v="3437" actId="20577"/>
          <ac:spMkLst>
            <pc:docMk/>
            <pc:sldMk cId="1181712054" sldId="2762"/>
            <ac:spMk id="5" creationId="{9B26AD30-9277-46B3-B20D-9DF4B897D4D8}"/>
          </ac:spMkLst>
        </pc:spChg>
        <pc:spChg chg="mod">
          <ac:chgData name="Sam Nicholson" userId="S::essnicholson@glow.gov.uk::0a936673-8a1d-4f74-b7dd-93e2423be646" providerId="AD" clId="Web-{C1FFCC48-B315-A423-92C9-56EC2F3FF53A}" dt="2023-10-18T16:39:23.833" v="3132" actId="20577"/>
          <ac:spMkLst>
            <pc:docMk/>
            <pc:sldMk cId="1181712054" sldId="2762"/>
            <ac:spMk id="14" creationId="{F5147FA7-8A2A-4A53-BB20-6976457583C7}"/>
          </ac:spMkLst>
        </pc:spChg>
      </pc:sldChg>
      <pc:sldChg chg="del">
        <pc:chgData name="Sam Nicholson" userId="S::essnicholson@glow.gov.uk::0a936673-8a1d-4f74-b7dd-93e2423be646" providerId="AD" clId="Web-{C1FFCC48-B315-A423-92C9-56EC2F3FF53A}" dt="2023-10-18T15:29:12.183" v="1809"/>
        <pc:sldMkLst>
          <pc:docMk/>
          <pc:sldMk cId="3858272337" sldId="2763"/>
        </pc:sldMkLst>
      </pc:sldChg>
      <pc:sldChg chg="del modNotes">
        <pc:chgData name="Sam Nicholson" userId="S::essnicholson@glow.gov.uk::0a936673-8a1d-4f74-b7dd-93e2423be646" providerId="AD" clId="Web-{C1FFCC48-B315-A423-92C9-56EC2F3FF53A}" dt="2023-10-18T15:27:36.382" v="1764"/>
        <pc:sldMkLst>
          <pc:docMk/>
          <pc:sldMk cId="2222411781" sldId="2766"/>
        </pc:sldMkLst>
      </pc:sldChg>
    </pc:docChg>
  </pc:docChgLst>
  <pc:docChgLst>
    <pc:chgData name="Sam Nicholson" userId="S::essnicholson@glow.gov.uk::0a936673-8a1d-4f74-b7dd-93e2423be646" providerId="AD" clId="Web-{3D7BB12D-0DE9-F74F-A6F4-2E3B144AD4C4}"/>
    <pc:docChg chg="modSld sldOrd">
      <pc:chgData name="Sam Nicholson" userId="S::essnicholson@glow.gov.uk::0a936673-8a1d-4f74-b7dd-93e2423be646" providerId="AD" clId="Web-{3D7BB12D-0DE9-F74F-A6F4-2E3B144AD4C4}" dt="2023-07-31T17:27:46.457" v="698"/>
      <pc:docMkLst>
        <pc:docMk/>
      </pc:docMkLst>
      <pc:sldChg chg="modSp ord">
        <pc:chgData name="Sam Nicholson" userId="S::essnicholson@glow.gov.uk::0a936673-8a1d-4f74-b7dd-93e2423be646" providerId="AD" clId="Web-{3D7BB12D-0DE9-F74F-A6F4-2E3B144AD4C4}" dt="2023-07-31T17:13:11.608" v="25" actId="1076"/>
        <pc:sldMkLst>
          <pc:docMk/>
          <pc:sldMk cId="3754193487" sldId="257"/>
        </pc:sldMkLst>
        <pc:spChg chg="mod">
          <ac:chgData name="Sam Nicholson" userId="S::essnicholson@glow.gov.uk::0a936673-8a1d-4f74-b7dd-93e2423be646" providerId="AD" clId="Web-{3D7BB12D-0DE9-F74F-A6F4-2E3B144AD4C4}" dt="2023-07-31T17:12:54.357" v="22" actId="1076"/>
          <ac:spMkLst>
            <pc:docMk/>
            <pc:sldMk cId="3754193487" sldId="257"/>
            <ac:spMk id="10" creationId="{00A89484-32E5-4660-A938-DF0F9735A6CB}"/>
          </ac:spMkLst>
        </pc:spChg>
        <pc:spChg chg="mod">
          <ac:chgData name="Sam Nicholson" userId="S::essnicholson@glow.gov.uk::0a936673-8a1d-4f74-b7dd-93e2423be646" providerId="AD" clId="Web-{3D7BB12D-0DE9-F74F-A6F4-2E3B144AD4C4}" dt="2023-07-31T17:13:11.608" v="25" actId="1076"/>
          <ac:spMkLst>
            <pc:docMk/>
            <pc:sldMk cId="3754193487" sldId="257"/>
            <ac:spMk id="11" creationId="{D45BD669-1757-4DE2-8419-5AC5D5A00F28}"/>
          </ac:spMkLst>
        </pc:spChg>
        <pc:spChg chg="mod">
          <ac:chgData name="Sam Nicholson" userId="S::essnicholson@glow.gov.uk::0a936673-8a1d-4f74-b7dd-93e2423be646" providerId="AD" clId="Web-{3D7BB12D-0DE9-F74F-A6F4-2E3B144AD4C4}" dt="2023-07-31T17:13:07.482" v="24" actId="1076"/>
          <ac:spMkLst>
            <pc:docMk/>
            <pc:sldMk cId="3754193487" sldId="257"/>
            <ac:spMk id="12" creationId="{B3DBF21A-BAE6-469E-91FB-39D8AABBA2CD}"/>
          </ac:spMkLst>
        </pc:spChg>
        <pc:graphicFrameChg chg="mod">
          <ac:chgData name="Sam Nicholson" userId="S::essnicholson@glow.gov.uk::0a936673-8a1d-4f74-b7dd-93e2423be646" providerId="AD" clId="Web-{3D7BB12D-0DE9-F74F-A6F4-2E3B144AD4C4}" dt="2023-07-31T17:12:48.966" v="21" actId="1076"/>
          <ac:graphicFrameMkLst>
            <pc:docMk/>
            <pc:sldMk cId="3754193487" sldId="257"/>
            <ac:graphicFrameMk id="5" creationId="{C78F63A6-A4F0-4535-A3F0-ED9F91726A47}"/>
          </ac:graphicFrameMkLst>
        </pc:graphicFrameChg>
      </pc:sldChg>
      <pc:sldChg chg="modSp ord">
        <pc:chgData name="Sam Nicholson" userId="S::essnicholson@glow.gov.uk::0a936673-8a1d-4f74-b7dd-93e2423be646" providerId="AD" clId="Web-{3D7BB12D-0DE9-F74F-A6F4-2E3B144AD4C4}" dt="2023-07-31T17:15:19.847" v="75" actId="20577"/>
        <pc:sldMkLst>
          <pc:docMk/>
          <pc:sldMk cId="482590183" sldId="258"/>
        </pc:sldMkLst>
        <pc:spChg chg="mod">
          <ac:chgData name="Sam Nicholson" userId="S::essnicholson@glow.gov.uk::0a936673-8a1d-4f74-b7dd-93e2423be646" providerId="AD" clId="Web-{3D7BB12D-0DE9-F74F-A6F4-2E3B144AD4C4}" dt="2023-07-31T17:15:19.847" v="75" actId="20577"/>
          <ac:spMkLst>
            <pc:docMk/>
            <pc:sldMk cId="482590183" sldId="258"/>
            <ac:spMk id="4" creationId="{9B8F3339-E4E7-4029-A208-579694656707}"/>
          </ac:spMkLst>
        </pc:spChg>
      </pc:sldChg>
      <pc:sldChg chg="modSp">
        <pc:chgData name="Sam Nicholson" userId="S::essnicholson@glow.gov.uk::0a936673-8a1d-4f74-b7dd-93e2423be646" providerId="AD" clId="Web-{3D7BB12D-0DE9-F74F-A6F4-2E3B144AD4C4}" dt="2023-07-31T17:12:41.356" v="20" actId="20577"/>
        <pc:sldMkLst>
          <pc:docMk/>
          <pc:sldMk cId="761886924" sldId="313"/>
        </pc:sldMkLst>
        <pc:spChg chg="mod">
          <ac:chgData name="Sam Nicholson" userId="S::essnicholson@glow.gov.uk::0a936673-8a1d-4f74-b7dd-93e2423be646" providerId="AD" clId="Web-{3D7BB12D-0DE9-F74F-A6F4-2E3B144AD4C4}" dt="2023-07-31T17:12:41.356" v="20" actId="20577"/>
          <ac:spMkLst>
            <pc:docMk/>
            <pc:sldMk cId="761886924" sldId="313"/>
            <ac:spMk id="4" creationId="{B000BFD9-5D4F-4147-8FB9-D14D410099EB}"/>
          </ac:spMkLst>
        </pc:spChg>
      </pc:sldChg>
      <pc:sldChg chg="modSp modNotes">
        <pc:chgData name="Sam Nicholson" userId="S::essnicholson@glow.gov.uk::0a936673-8a1d-4f74-b7dd-93e2423be646" providerId="AD" clId="Web-{3D7BB12D-0DE9-F74F-A6F4-2E3B144AD4C4}" dt="2023-07-31T17:27:46.457" v="698"/>
        <pc:sldMkLst>
          <pc:docMk/>
          <pc:sldMk cId="2453314099" sldId="343"/>
        </pc:sldMkLst>
        <pc:spChg chg="mod">
          <ac:chgData name="Sam Nicholson" userId="S::essnicholson@glow.gov.uk::0a936673-8a1d-4f74-b7dd-93e2423be646" providerId="AD" clId="Web-{3D7BB12D-0DE9-F74F-A6F4-2E3B144AD4C4}" dt="2023-07-31T17:20:53.640" v="245" actId="20577"/>
          <ac:spMkLst>
            <pc:docMk/>
            <pc:sldMk cId="2453314099" sldId="343"/>
            <ac:spMk id="4" creationId="{9B8F3339-E4E7-4029-A208-579694656707}"/>
          </ac:spMkLst>
        </pc:spChg>
      </pc:sldChg>
      <pc:sldChg chg="ord">
        <pc:chgData name="Sam Nicholson" userId="S::essnicholson@glow.gov.uk::0a936673-8a1d-4f74-b7dd-93e2423be646" providerId="AD" clId="Web-{3D7BB12D-0DE9-F74F-A6F4-2E3B144AD4C4}" dt="2023-07-31T17:14:05.797" v="29"/>
        <pc:sldMkLst>
          <pc:docMk/>
          <pc:sldMk cId="3853948771" sldId="344"/>
        </pc:sldMkLst>
      </pc:sldChg>
      <pc:sldChg chg="modSp ord">
        <pc:chgData name="Sam Nicholson" userId="S::essnicholson@glow.gov.uk::0a936673-8a1d-4f74-b7dd-93e2423be646" providerId="AD" clId="Web-{3D7BB12D-0DE9-F74F-A6F4-2E3B144AD4C4}" dt="2023-07-31T17:14:56.393" v="69" actId="20577"/>
        <pc:sldMkLst>
          <pc:docMk/>
          <pc:sldMk cId="3091725440" sldId="345"/>
        </pc:sldMkLst>
        <pc:spChg chg="mod">
          <ac:chgData name="Sam Nicholson" userId="S::essnicholson@glow.gov.uk::0a936673-8a1d-4f74-b7dd-93e2423be646" providerId="AD" clId="Web-{3D7BB12D-0DE9-F74F-A6F4-2E3B144AD4C4}" dt="2023-07-31T17:14:56.393" v="69" actId="20577"/>
          <ac:spMkLst>
            <pc:docMk/>
            <pc:sldMk cId="3091725440" sldId="345"/>
            <ac:spMk id="4" creationId="{9B8F3339-E4E7-4029-A208-579694656707}"/>
          </ac:spMkLst>
        </pc:spChg>
      </pc:sldChg>
      <pc:sldChg chg="ord">
        <pc:chgData name="Sam Nicholson" userId="S::essnicholson@glow.gov.uk::0a936673-8a1d-4f74-b7dd-93e2423be646" providerId="AD" clId="Web-{3D7BB12D-0DE9-F74F-A6F4-2E3B144AD4C4}" dt="2023-07-31T17:13:50.921" v="28"/>
        <pc:sldMkLst>
          <pc:docMk/>
          <pc:sldMk cId="3843632405" sldId="2759"/>
        </pc:sldMkLst>
      </pc:sldChg>
    </pc:docChg>
  </pc:docChgLst>
  <pc:docChgLst>
    <pc:chgData name="Sam" userId="0a936673-8a1d-4f74-b7dd-93e2423be646" providerId="ADAL" clId="{3774B67B-026B-4BDB-8F08-6D12542A8544}"/>
    <pc:docChg chg="undo custSel addSld modSld sldOrd">
      <pc:chgData name="Sam" userId="0a936673-8a1d-4f74-b7dd-93e2423be646" providerId="ADAL" clId="{3774B67B-026B-4BDB-8F08-6D12542A8544}" dt="2023-11-23T14:33:27.032" v="6464" actId="2"/>
      <pc:docMkLst>
        <pc:docMk/>
      </pc:docMkLst>
      <pc:sldChg chg="addSp delSp modSp mod modTransition modAnim modNotesTx">
        <pc:chgData name="Sam" userId="0a936673-8a1d-4f74-b7dd-93e2423be646" providerId="ADAL" clId="{3774B67B-026B-4BDB-8F08-6D12542A8544}" dt="2023-11-23T14:21:49.267" v="6425" actId="962"/>
        <pc:sldMkLst>
          <pc:docMk/>
          <pc:sldMk cId="3754193487" sldId="257"/>
        </pc:sldMkLst>
        <pc:spChg chg="mod">
          <ac:chgData name="Sam" userId="0a936673-8a1d-4f74-b7dd-93e2423be646" providerId="ADAL" clId="{3774B67B-026B-4BDB-8F08-6D12542A8544}" dt="2023-11-23T14:05:52.552" v="6330" actId="13244"/>
          <ac:spMkLst>
            <pc:docMk/>
            <pc:sldMk cId="3754193487" sldId="257"/>
            <ac:spMk id="2" creationId="{F9CEC363-B994-4497-B30F-80C338ADCF54}"/>
          </ac:spMkLst>
        </pc:spChg>
        <pc:spChg chg="ord">
          <ac:chgData name="Sam" userId="0a936673-8a1d-4f74-b7dd-93e2423be646" providerId="ADAL" clId="{3774B67B-026B-4BDB-8F08-6D12542A8544}" dt="2023-11-23T14:06:00.728" v="6331" actId="13244"/>
          <ac:spMkLst>
            <pc:docMk/>
            <pc:sldMk cId="3754193487" sldId="257"/>
            <ac:spMk id="12" creationId="{B3DBF21A-BAE6-469E-91FB-39D8AABBA2CD}"/>
          </ac:spMkLst>
        </pc:spChg>
        <pc:picChg chg="add del mod">
          <ac:chgData name="Sam" userId="0a936673-8a1d-4f74-b7dd-93e2423be646" providerId="ADAL" clId="{3774B67B-026B-4BDB-8F08-6D12542A8544}" dt="2023-11-10T13:21:15.329" v="4987"/>
          <ac:picMkLst>
            <pc:docMk/>
            <pc:sldMk cId="3754193487" sldId="257"/>
            <ac:picMk id="6" creationId="{B7E8CB74-9C50-9FBF-C24B-50CD0C883C6C}"/>
          </ac:picMkLst>
        </pc:picChg>
        <pc:picChg chg="mod">
          <ac:chgData name="Sam" userId="0a936673-8a1d-4f74-b7dd-93e2423be646" providerId="ADAL" clId="{3774B67B-026B-4BDB-8F08-6D12542A8544}" dt="2023-11-23T14:21:49.267" v="6425" actId="962"/>
          <ac:picMkLst>
            <pc:docMk/>
            <pc:sldMk cId="3754193487" sldId="257"/>
            <ac:picMk id="7" creationId="{9A5A2C89-29D9-0B39-C67D-167CABF7C2CB}"/>
          </ac:picMkLst>
        </pc:picChg>
        <pc:picChg chg="add del mod">
          <ac:chgData name="Sam" userId="0a936673-8a1d-4f74-b7dd-93e2423be646" providerId="ADAL" clId="{3774B67B-026B-4BDB-8F08-6D12542A8544}" dt="2023-11-10T13:21:55.039" v="4988"/>
          <ac:picMkLst>
            <pc:docMk/>
            <pc:sldMk cId="3754193487" sldId="257"/>
            <ac:picMk id="15" creationId="{EE20C016-B63B-7D9A-5BE5-B08A41268A44}"/>
          </ac:picMkLst>
        </pc:picChg>
        <pc:picChg chg="add del mod">
          <ac:chgData name="Sam" userId="0a936673-8a1d-4f74-b7dd-93e2423be646" providerId="ADAL" clId="{3774B67B-026B-4BDB-8F08-6D12542A8544}" dt="2023-11-10T13:25:04.643" v="5101"/>
          <ac:picMkLst>
            <pc:docMk/>
            <pc:sldMk cId="3754193487" sldId="257"/>
            <ac:picMk id="16" creationId="{E94AA407-E25C-5638-FB26-EF05E82A6A73}"/>
          </ac:picMkLst>
        </pc:picChg>
        <pc:picChg chg="add del mod ord">
          <ac:chgData name="Sam" userId="0a936673-8a1d-4f74-b7dd-93e2423be646" providerId="ADAL" clId="{3774B67B-026B-4BDB-8F08-6D12542A8544}" dt="2023-11-10T13:26:11.618" v="5102"/>
          <ac:picMkLst>
            <pc:docMk/>
            <pc:sldMk cId="3754193487" sldId="257"/>
            <ac:picMk id="24" creationId="{2D4820D1-276A-68C3-13FB-34E49BC52050}"/>
          </ac:picMkLst>
        </pc:picChg>
        <pc:picChg chg="add del mod">
          <ac:chgData name="Sam" userId="0a936673-8a1d-4f74-b7dd-93e2423be646" providerId="ADAL" clId="{3774B67B-026B-4BDB-8F08-6D12542A8544}" dt="2023-11-10T13:27:44.588" v="5166"/>
          <ac:picMkLst>
            <pc:docMk/>
            <pc:sldMk cId="3754193487" sldId="257"/>
            <ac:picMk id="25" creationId="{B469C0D9-1FEE-ECFD-3255-75F4020EC371}"/>
          </ac:picMkLst>
        </pc:picChg>
        <pc:picChg chg="add del mod ord">
          <ac:chgData name="Sam" userId="0a936673-8a1d-4f74-b7dd-93e2423be646" providerId="ADAL" clId="{3774B67B-026B-4BDB-8F08-6D12542A8544}" dt="2023-11-10T13:29:02.700" v="5167"/>
          <ac:picMkLst>
            <pc:docMk/>
            <pc:sldMk cId="3754193487" sldId="257"/>
            <ac:picMk id="30" creationId="{27F575FD-73AC-B04B-BA53-0520C80BBE11}"/>
          </ac:picMkLst>
        </pc:picChg>
        <pc:picChg chg="add mod ord">
          <ac:chgData name="Sam" userId="0a936673-8a1d-4f74-b7dd-93e2423be646" providerId="ADAL" clId="{3774B67B-026B-4BDB-8F08-6D12542A8544}" dt="2023-11-23T14:06:02.480" v="6332" actId="13244"/>
          <ac:picMkLst>
            <pc:docMk/>
            <pc:sldMk cId="3754193487" sldId="257"/>
            <ac:picMk id="31" creationId="{01A44347-0B0A-66CC-9950-D02753A3C7DB}"/>
          </ac:picMkLst>
        </pc:picChg>
      </pc:sldChg>
      <pc:sldChg chg="addSp delSp modSp mod modTransition modAnim modNotesTx">
        <pc:chgData name="Sam" userId="0a936673-8a1d-4f74-b7dd-93e2423be646" providerId="ADAL" clId="{3774B67B-026B-4BDB-8F08-6D12542A8544}" dt="2023-11-23T14:32:19.325" v="6447" actId="313"/>
        <pc:sldMkLst>
          <pc:docMk/>
          <pc:sldMk cId="1717420105" sldId="264"/>
        </pc:sldMkLst>
        <pc:spChg chg="mod">
          <ac:chgData name="Sam" userId="0a936673-8a1d-4f74-b7dd-93e2423be646" providerId="ADAL" clId="{3774B67B-026B-4BDB-8F08-6D12542A8544}" dt="2023-11-23T14:02:18.538" v="6307" actId="13244"/>
          <ac:spMkLst>
            <pc:docMk/>
            <pc:sldMk cId="1717420105" sldId="264"/>
            <ac:spMk id="7" creationId="{00000000-0000-0000-0000-000000000000}"/>
          </ac:spMkLst>
        </pc:spChg>
        <pc:spChg chg="ord">
          <ac:chgData name="Sam" userId="0a936673-8a1d-4f74-b7dd-93e2423be646" providerId="ADAL" clId="{3774B67B-026B-4BDB-8F08-6D12542A8544}" dt="2023-11-23T14:02:29.877" v="6308" actId="13244"/>
          <ac:spMkLst>
            <pc:docMk/>
            <pc:sldMk cId="1717420105" sldId="264"/>
            <ac:spMk id="8" creationId="{00000000-0000-0000-0000-000000000000}"/>
          </ac:spMkLst>
        </pc:spChg>
        <pc:spChg chg="mod">
          <ac:chgData name="Sam" userId="0a936673-8a1d-4f74-b7dd-93e2423be646" providerId="ADAL" clId="{3774B67B-026B-4BDB-8F08-6D12542A8544}" dt="2023-11-23T14:30:47.505" v="6435" actId="962"/>
          <ac:spMkLst>
            <pc:docMk/>
            <pc:sldMk cId="1717420105" sldId="264"/>
            <ac:spMk id="9" creationId="{2356700F-A37B-49B9-B5E0-88F52D3215A1}"/>
          </ac:spMkLst>
        </pc:spChg>
        <pc:picChg chg="mod">
          <ac:chgData name="Sam" userId="0a936673-8a1d-4f74-b7dd-93e2423be646" providerId="ADAL" clId="{3774B67B-026B-4BDB-8F08-6D12542A8544}" dt="2023-11-23T14:30:52.155" v="6437" actId="962"/>
          <ac:picMkLst>
            <pc:docMk/>
            <pc:sldMk cId="1717420105" sldId="264"/>
            <ac:picMk id="5" creationId="{00000000-0000-0000-0000-000000000000}"/>
          </ac:picMkLst>
        </pc:picChg>
        <pc:picChg chg="ord">
          <ac:chgData name="Sam" userId="0a936673-8a1d-4f74-b7dd-93e2423be646" providerId="ADAL" clId="{3774B67B-026B-4BDB-8F08-6D12542A8544}" dt="2023-11-23T14:03:07.642" v="6311" actId="13244"/>
          <ac:picMkLst>
            <pc:docMk/>
            <pc:sldMk cId="1717420105" sldId="264"/>
            <ac:picMk id="10" creationId="{9BA73947-ABDA-F7FE-8ADF-853B1A61052D}"/>
          </ac:picMkLst>
        </pc:picChg>
        <pc:picChg chg="mod ord">
          <ac:chgData name="Sam" userId="0a936673-8a1d-4f74-b7dd-93e2423be646" providerId="ADAL" clId="{3774B67B-026B-4BDB-8F08-6D12542A8544}" dt="2023-11-23T14:30:07.687" v="6430" actId="962"/>
          <ac:picMkLst>
            <pc:docMk/>
            <pc:sldMk cId="1717420105" sldId="264"/>
            <ac:picMk id="12" creationId="{00000000-0000-0000-0000-000000000000}"/>
          </ac:picMkLst>
        </pc:picChg>
        <pc:picChg chg="add del mod">
          <ac:chgData name="Sam" userId="0a936673-8a1d-4f74-b7dd-93e2423be646" providerId="ADAL" clId="{3774B67B-026B-4BDB-8F08-6D12542A8544}" dt="2023-11-10T14:22:41.422" v="6017"/>
          <ac:picMkLst>
            <pc:docMk/>
            <pc:sldMk cId="1717420105" sldId="264"/>
            <ac:picMk id="16" creationId="{8C85BC71-93FE-382E-FA10-F83042CCCEB7}"/>
          </ac:picMkLst>
        </pc:picChg>
        <pc:picChg chg="add del mod">
          <ac:chgData name="Sam" userId="0a936673-8a1d-4f74-b7dd-93e2423be646" providerId="ADAL" clId="{3774B67B-026B-4BDB-8F08-6D12542A8544}" dt="2023-11-10T14:22:51.178" v="6018"/>
          <ac:picMkLst>
            <pc:docMk/>
            <pc:sldMk cId="1717420105" sldId="264"/>
            <ac:picMk id="22" creationId="{69EC457F-3427-D2F6-9E3F-ABC37253E933}"/>
          </ac:picMkLst>
        </pc:picChg>
        <pc:picChg chg="add del mod">
          <ac:chgData name="Sam" userId="0a936673-8a1d-4f74-b7dd-93e2423be646" providerId="ADAL" clId="{3774B67B-026B-4BDB-8F08-6D12542A8544}" dt="2023-11-10T14:22:54.115" v="6020"/>
          <ac:picMkLst>
            <pc:docMk/>
            <pc:sldMk cId="1717420105" sldId="264"/>
            <ac:picMk id="23" creationId="{9D66030B-C142-B822-ED5A-A630BEA73D1C}"/>
          </ac:picMkLst>
        </pc:picChg>
        <pc:picChg chg="add del mod ord">
          <ac:chgData name="Sam" userId="0a936673-8a1d-4f74-b7dd-93e2423be646" providerId="ADAL" clId="{3774B67B-026B-4BDB-8F08-6D12542A8544}" dt="2023-11-10T14:23:16.471" v="6021"/>
          <ac:picMkLst>
            <pc:docMk/>
            <pc:sldMk cId="1717420105" sldId="264"/>
            <ac:picMk id="26" creationId="{1FE13993-6B59-ECB0-9694-6D9E8AF6CBBF}"/>
          </ac:picMkLst>
        </pc:picChg>
        <pc:picChg chg="add mod ord">
          <ac:chgData name="Sam" userId="0a936673-8a1d-4f74-b7dd-93e2423be646" providerId="ADAL" clId="{3774B67B-026B-4BDB-8F08-6D12542A8544}" dt="2023-11-23T14:31:46.118" v="6446" actId="962"/>
          <ac:picMkLst>
            <pc:docMk/>
            <pc:sldMk cId="1717420105" sldId="264"/>
            <ac:picMk id="27" creationId="{8480F365-C54A-2278-DA5A-779A38E77F4E}"/>
          </ac:picMkLst>
        </pc:picChg>
      </pc:sldChg>
      <pc:sldChg chg="addSp delSp modSp mod">
        <pc:chgData name="Sam" userId="0a936673-8a1d-4f74-b7dd-93e2423be646" providerId="ADAL" clId="{3774B67B-026B-4BDB-8F08-6D12542A8544}" dt="2023-11-23T14:33:25.183" v="6462" actId="2"/>
        <pc:sldMkLst>
          <pc:docMk/>
          <pc:sldMk cId="1199071255" sldId="268"/>
        </pc:sldMkLst>
        <pc:spChg chg="del mod">
          <ac:chgData name="Sam" userId="0a936673-8a1d-4f74-b7dd-93e2423be646" providerId="ADAL" clId="{3774B67B-026B-4BDB-8F08-6D12542A8544}" dt="2023-11-10T15:23:55.881" v="6281" actId="478"/>
          <ac:spMkLst>
            <pc:docMk/>
            <pc:sldMk cId="1199071255" sldId="268"/>
            <ac:spMk id="3" creationId="{00000000-0000-0000-0000-000000000000}"/>
          </ac:spMkLst>
        </pc:spChg>
        <pc:spChg chg="add mod">
          <ac:chgData name="Sam" userId="0a936673-8a1d-4f74-b7dd-93e2423be646" providerId="ADAL" clId="{3774B67B-026B-4BDB-8F08-6D12542A8544}" dt="2023-11-23T14:33:25.183" v="6462" actId="2"/>
          <ac:spMkLst>
            <pc:docMk/>
            <pc:sldMk cId="1199071255" sldId="268"/>
            <ac:spMk id="5" creationId="{C708E84A-EEA4-323D-D25B-1016D3CB0DE6}"/>
          </ac:spMkLst>
        </pc:spChg>
        <pc:picChg chg="ord">
          <ac:chgData name="Sam" userId="0a936673-8a1d-4f74-b7dd-93e2423be646" providerId="ADAL" clId="{3774B67B-026B-4BDB-8F08-6D12542A8544}" dt="2023-11-23T14:13:56.203" v="6390" actId="13244"/>
          <ac:picMkLst>
            <pc:docMk/>
            <pc:sldMk cId="1199071255" sldId="268"/>
            <ac:picMk id="7" creationId="{00000000-0000-0000-0000-000000000000}"/>
          </ac:picMkLst>
        </pc:picChg>
      </pc:sldChg>
      <pc:sldChg chg="addSp delSp modSp mod modTransition modAnim">
        <pc:chgData name="Sam" userId="0a936673-8a1d-4f74-b7dd-93e2423be646" providerId="ADAL" clId="{3774B67B-026B-4BDB-8F08-6D12542A8544}" dt="2023-11-23T14:05:43.592" v="6329" actId="13244"/>
        <pc:sldMkLst>
          <pc:docMk/>
          <pc:sldMk cId="761886924" sldId="313"/>
        </pc:sldMkLst>
        <pc:picChg chg="add del mod">
          <ac:chgData name="Sam" userId="0a936673-8a1d-4f74-b7dd-93e2423be646" providerId="ADAL" clId="{3774B67B-026B-4BDB-8F08-6D12542A8544}" dt="2023-11-10T13:16:15.381" v="4974"/>
          <ac:picMkLst>
            <pc:docMk/>
            <pc:sldMk cId="761886924" sldId="313"/>
            <ac:picMk id="9" creationId="{AE02D682-9054-BFFA-E986-E00B83F9F8C5}"/>
          </ac:picMkLst>
        </pc:picChg>
        <pc:picChg chg="add del mod">
          <ac:chgData name="Sam" userId="0a936673-8a1d-4f74-b7dd-93e2423be646" providerId="ADAL" clId="{3774B67B-026B-4BDB-8F08-6D12542A8544}" dt="2023-11-10T13:16:48.516" v="4975"/>
          <ac:picMkLst>
            <pc:docMk/>
            <pc:sldMk cId="761886924" sldId="313"/>
            <ac:picMk id="12" creationId="{98DCB677-D472-4ECD-4C16-F406AEAC7825}"/>
          </ac:picMkLst>
        </pc:picChg>
        <pc:picChg chg="add del mod">
          <ac:chgData name="Sam" userId="0a936673-8a1d-4f74-b7dd-93e2423be646" providerId="ADAL" clId="{3774B67B-026B-4BDB-8F08-6D12542A8544}" dt="2023-11-10T13:16:51.193" v="4977"/>
          <ac:picMkLst>
            <pc:docMk/>
            <pc:sldMk cId="761886924" sldId="313"/>
            <ac:picMk id="13" creationId="{663E8F99-D1DB-A14E-F78E-6D1698DE2A35}"/>
          </ac:picMkLst>
        </pc:picChg>
        <pc:picChg chg="add del mod ord">
          <ac:chgData name="Sam" userId="0a936673-8a1d-4f74-b7dd-93e2423be646" providerId="ADAL" clId="{3774B67B-026B-4BDB-8F08-6D12542A8544}" dt="2023-11-10T13:18:07.832" v="4978"/>
          <ac:picMkLst>
            <pc:docMk/>
            <pc:sldMk cId="761886924" sldId="313"/>
            <ac:picMk id="16" creationId="{1A9193F0-DB16-D126-3C07-DE465959A674}"/>
          </ac:picMkLst>
        </pc:picChg>
        <pc:picChg chg="add del mod">
          <ac:chgData name="Sam" userId="0a936673-8a1d-4f74-b7dd-93e2423be646" providerId="ADAL" clId="{3774B67B-026B-4BDB-8F08-6D12542A8544}" dt="2023-11-10T13:19:25.911" v="4981"/>
          <ac:picMkLst>
            <pc:docMk/>
            <pc:sldMk cId="761886924" sldId="313"/>
            <ac:picMk id="17" creationId="{60C5832F-C17F-60A0-979E-02B2556753CE}"/>
          </ac:picMkLst>
        </pc:picChg>
        <pc:picChg chg="add del mod ord">
          <ac:chgData name="Sam" userId="0a936673-8a1d-4f74-b7dd-93e2423be646" providerId="ADAL" clId="{3774B67B-026B-4BDB-8F08-6D12542A8544}" dt="2023-11-10T13:19:44.518" v="4982"/>
          <ac:picMkLst>
            <pc:docMk/>
            <pc:sldMk cId="761886924" sldId="313"/>
            <ac:picMk id="23" creationId="{602DB968-2382-3575-B3FA-B3F4862FB942}"/>
          </ac:picMkLst>
        </pc:picChg>
        <pc:picChg chg="add del mod">
          <ac:chgData name="Sam" userId="0a936673-8a1d-4f74-b7dd-93e2423be646" providerId="ADAL" clId="{3774B67B-026B-4BDB-8F08-6D12542A8544}" dt="2023-11-10T13:19:49.287" v="4984"/>
          <ac:picMkLst>
            <pc:docMk/>
            <pc:sldMk cId="761886924" sldId="313"/>
            <ac:picMk id="24" creationId="{90D88DEE-1DF7-65C7-788B-BF429EF46B44}"/>
          </ac:picMkLst>
        </pc:picChg>
        <pc:picChg chg="add del mod ord">
          <ac:chgData name="Sam" userId="0a936673-8a1d-4f74-b7dd-93e2423be646" providerId="ADAL" clId="{3774B67B-026B-4BDB-8F08-6D12542A8544}" dt="2023-11-10T13:21:01.754" v="4985"/>
          <ac:picMkLst>
            <pc:docMk/>
            <pc:sldMk cId="761886924" sldId="313"/>
            <ac:picMk id="27" creationId="{5409DCF7-9D05-FBB9-24CA-99E3B6859AE8}"/>
          </ac:picMkLst>
        </pc:picChg>
        <pc:picChg chg="add mod ord">
          <ac:chgData name="Sam" userId="0a936673-8a1d-4f74-b7dd-93e2423be646" providerId="ADAL" clId="{3774B67B-026B-4BDB-8F08-6D12542A8544}" dt="2023-11-23T14:05:43.592" v="6329" actId="13244"/>
          <ac:picMkLst>
            <pc:docMk/>
            <pc:sldMk cId="761886924" sldId="313"/>
            <ac:picMk id="28" creationId="{E132FA84-5D14-8A8A-CE1E-29DFBBCE6747}"/>
          </ac:picMkLst>
        </pc:picChg>
      </pc:sldChg>
      <pc:sldChg chg="addSp delSp modSp mod">
        <pc:chgData name="Sam" userId="0a936673-8a1d-4f74-b7dd-93e2423be646" providerId="ADAL" clId="{3774B67B-026B-4BDB-8F08-6D12542A8544}" dt="2023-11-23T14:31:45.090" v="6444" actId="962"/>
        <pc:sldMkLst>
          <pc:docMk/>
          <pc:sldMk cId="2944124281" sldId="2705"/>
        </pc:sldMkLst>
        <pc:spChg chg="mod">
          <ac:chgData name="Sam" userId="0a936673-8a1d-4f74-b7dd-93e2423be646" providerId="ADAL" clId="{3774B67B-026B-4BDB-8F08-6D12542A8544}" dt="2023-11-23T14:04:00.277" v="6318" actId="13244"/>
          <ac:spMkLst>
            <pc:docMk/>
            <pc:sldMk cId="2944124281" sldId="2705"/>
            <ac:spMk id="3" creationId="{00000000-0000-0000-0000-000000000000}"/>
          </ac:spMkLst>
        </pc:spChg>
        <pc:spChg chg="ord">
          <ac:chgData name="Sam" userId="0a936673-8a1d-4f74-b7dd-93e2423be646" providerId="ADAL" clId="{3774B67B-026B-4BDB-8F08-6D12542A8544}" dt="2023-11-23T14:04:10.192" v="6320" actId="13244"/>
          <ac:spMkLst>
            <pc:docMk/>
            <pc:sldMk cId="2944124281" sldId="2705"/>
            <ac:spMk id="5" creationId="{00000000-0000-0000-0000-000000000000}"/>
          </ac:spMkLst>
        </pc:spChg>
        <pc:spChg chg="del">
          <ac:chgData name="Sam" userId="0a936673-8a1d-4f74-b7dd-93e2423be646" providerId="ADAL" clId="{3774B67B-026B-4BDB-8F08-6D12542A8544}" dt="2023-11-23T14:04:20.847" v="6321" actId="478"/>
          <ac:spMkLst>
            <pc:docMk/>
            <pc:sldMk cId="2944124281" sldId="2705"/>
            <ac:spMk id="68612" creationId="{00000000-0000-0000-0000-000000000000}"/>
          </ac:spMkLst>
        </pc:spChg>
        <pc:picChg chg="add mod ord">
          <ac:chgData name="Sam" userId="0a936673-8a1d-4f74-b7dd-93e2423be646" providerId="ADAL" clId="{3774B67B-026B-4BDB-8F08-6D12542A8544}" dt="2023-11-23T14:31:45.090" v="6444" actId="962"/>
          <ac:picMkLst>
            <pc:docMk/>
            <pc:sldMk cId="2944124281" sldId="2705"/>
            <ac:picMk id="9" creationId="{52DB64EB-7DB3-79EA-A9F4-FC7762201C41}"/>
          </ac:picMkLst>
        </pc:picChg>
      </pc:sldChg>
      <pc:sldChg chg="addSp delSp modSp mod modTransition modAnim">
        <pc:chgData name="Sam" userId="0a936673-8a1d-4f74-b7dd-93e2423be646" providerId="ADAL" clId="{3774B67B-026B-4BDB-8F08-6D12542A8544}" dt="2023-11-23T14:05:10.396" v="6328" actId="13244"/>
        <pc:sldMkLst>
          <pc:docMk/>
          <pc:sldMk cId="1650509081" sldId="2753"/>
        </pc:sldMkLst>
        <pc:spChg chg="mod">
          <ac:chgData name="Sam" userId="0a936673-8a1d-4f74-b7dd-93e2423be646" providerId="ADAL" clId="{3774B67B-026B-4BDB-8F08-6D12542A8544}" dt="2023-11-23T14:04:45.389" v="6326" actId="13244"/>
          <ac:spMkLst>
            <pc:docMk/>
            <pc:sldMk cId="1650509081" sldId="2753"/>
            <ac:spMk id="4" creationId="{28BD4CCD-D582-C51E-EF49-E8AC8D3E4209}"/>
          </ac:spMkLst>
        </pc:spChg>
        <pc:picChg chg="ord">
          <ac:chgData name="Sam" userId="0a936673-8a1d-4f74-b7dd-93e2423be646" providerId="ADAL" clId="{3774B67B-026B-4BDB-8F08-6D12542A8544}" dt="2023-11-23T14:05:10.396" v="6328" actId="13244"/>
          <ac:picMkLst>
            <pc:docMk/>
            <pc:sldMk cId="1650509081" sldId="2753"/>
            <ac:picMk id="2" creationId="{0AF9A1DF-33B0-B81B-A6D7-0F456032E93C}"/>
          </ac:picMkLst>
        </pc:picChg>
        <pc:picChg chg="add del mod">
          <ac:chgData name="Sam" userId="0a936673-8a1d-4f74-b7dd-93e2423be646" providerId="ADAL" clId="{3774B67B-026B-4BDB-8F08-6D12542A8544}" dt="2023-11-10T13:12:41.009" v="4964"/>
          <ac:picMkLst>
            <pc:docMk/>
            <pc:sldMk cId="1650509081" sldId="2753"/>
            <ac:picMk id="9" creationId="{43ACEFE9-95BE-8E30-3376-127E98EC873D}"/>
          </ac:picMkLst>
        </pc:picChg>
        <pc:picChg chg="add del mod">
          <ac:chgData name="Sam" userId="0a936673-8a1d-4f74-b7dd-93e2423be646" providerId="ADAL" clId="{3774B67B-026B-4BDB-8F08-6D12542A8544}" dt="2023-11-10T13:12:57.374" v="4965"/>
          <ac:picMkLst>
            <pc:docMk/>
            <pc:sldMk cId="1650509081" sldId="2753"/>
            <ac:picMk id="16" creationId="{6EF1A374-2DA7-5DF9-94EE-DB1ACA0AC624}"/>
          </ac:picMkLst>
        </pc:picChg>
        <pc:picChg chg="add del mod">
          <ac:chgData name="Sam" userId="0a936673-8a1d-4f74-b7dd-93e2423be646" providerId="ADAL" clId="{3774B67B-026B-4BDB-8F08-6D12542A8544}" dt="2023-11-10T13:13:00.338" v="4967"/>
          <ac:picMkLst>
            <pc:docMk/>
            <pc:sldMk cId="1650509081" sldId="2753"/>
            <ac:picMk id="17" creationId="{28D3987D-E3EA-EAE1-EB65-DE4D65A811A7}"/>
          </ac:picMkLst>
        </pc:picChg>
        <pc:picChg chg="add del mod ord">
          <ac:chgData name="Sam" userId="0a936673-8a1d-4f74-b7dd-93e2423be646" providerId="ADAL" clId="{3774B67B-026B-4BDB-8F08-6D12542A8544}" dt="2023-11-10T13:13:15.718" v="4968"/>
          <ac:picMkLst>
            <pc:docMk/>
            <pc:sldMk cId="1650509081" sldId="2753"/>
            <ac:picMk id="19" creationId="{E0F6AF71-E66D-AD82-8D83-09C856597751}"/>
          </ac:picMkLst>
        </pc:picChg>
        <pc:picChg chg="add del mod">
          <ac:chgData name="Sam" userId="0a936673-8a1d-4f74-b7dd-93e2423be646" providerId="ADAL" clId="{3774B67B-026B-4BDB-8F08-6D12542A8544}" dt="2023-11-10T13:13:32.764" v="4970"/>
          <ac:picMkLst>
            <pc:docMk/>
            <pc:sldMk cId="1650509081" sldId="2753"/>
            <ac:picMk id="20" creationId="{FCAC7F89-CD91-D627-AFFC-A82A62AD6BAC}"/>
          </ac:picMkLst>
        </pc:picChg>
        <pc:picChg chg="add del mod ord">
          <ac:chgData name="Sam" userId="0a936673-8a1d-4f74-b7dd-93e2423be646" providerId="ADAL" clId="{3774B67B-026B-4BDB-8F08-6D12542A8544}" dt="2023-11-10T13:14:51.024" v="4971"/>
          <ac:picMkLst>
            <pc:docMk/>
            <pc:sldMk cId="1650509081" sldId="2753"/>
            <ac:picMk id="24" creationId="{99F28672-CC32-7EEC-E342-4EA47FF5DBA3}"/>
          </ac:picMkLst>
        </pc:picChg>
        <pc:picChg chg="add mod ord">
          <ac:chgData name="Sam" userId="0a936673-8a1d-4f74-b7dd-93e2423be646" providerId="ADAL" clId="{3774B67B-026B-4BDB-8F08-6D12542A8544}" dt="2023-11-23T14:04:52.611" v="6327" actId="13244"/>
          <ac:picMkLst>
            <pc:docMk/>
            <pc:sldMk cId="1650509081" sldId="2753"/>
            <ac:picMk id="25" creationId="{962C6EF4-A86B-B8BB-C44A-DC653E108C72}"/>
          </ac:picMkLst>
        </pc:picChg>
      </pc:sldChg>
      <pc:sldChg chg="modSp mod ord">
        <pc:chgData name="Sam" userId="0a936673-8a1d-4f74-b7dd-93e2423be646" providerId="ADAL" clId="{3774B67B-026B-4BDB-8F08-6D12542A8544}" dt="2023-11-23T14:13:19.266" v="6388" actId="13244"/>
        <pc:sldMkLst>
          <pc:docMk/>
          <pc:sldMk cId="4161061140" sldId="2757"/>
        </pc:sldMkLst>
        <pc:picChg chg="ord">
          <ac:chgData name="Sam" userId="0a936673-8a1d-4f74-b7dd-93e2423be646" providerId="ADAL" clId="{3774B67B-026B-4BDB-8F08-6D12542A8544}" dt="2023-11-23T14:13:19.266" v="6388" actId="13244"/>
          <ac:picMkLst>
            <pc:docMk/>
            <pc:sldMk cId="4161061140" sldId="2757"/>
            <ac:picMk id="3" creationId="{CEE256A8-AE22-4329-B67D-6B875915442C}"/>
          </ac:picMkLst>
        </pc:picChg>
      </pc:sldChg>
      <pc:sldChg chg="addSp modSp mod modNotesTx">
        <pc:chgData name="Sam" userId="0a936673-8a1d-4f74-b7dd-93e2423be646" providerId="ADAL" clId="{3774B67B-026B-4BDB-8F08-6D12542A8544}" dt="2023-11-23T14:32:53.768" v="6452" actId="313"/>
        <pc:sldMkLst>
          <pc:docMk/>
          <pc:sldMk cId="1849861997" sldId="2758"/>
        </pc:sldMkLst>
        <pc:spChg chg="mod">
          <ac:chgData name="Sam" userId="0a936673-8a1d-4f74-b7dd-93e2423be646" providerId="ADAL" clId="{3774B67B-026B-4BDB-8F08-6D12542A8544}" dt="2023-11-10T11:54:38.355" v="1361"/>
          <ac:spMkLst>
            <pc:docMk/>
            <pc:sldMk cId="1849861997" sldId="2758"/>
            <ac:spMk id="4" creationId="{5CB81256-51F3-F583-83CD-2E1DA1BB6B21}"/>
          </ac:spMkLst>
        </pc:spChg>
        <pc:spChg chg="mod">
          <ac:chgData name="Sam" userId="0a936673-8a1d-4f74-b7dd-93e2423be646" providerId="ADAL" clId="{3774B67B-026B-4BDB-8F08-6D12542A8544}" dt="2023-11-10T11:53:27.141" v="1360" actId="20577"/>
          <ac:spMkLst>
            <pc:docMk/>
            <pc:sldMk cId="1849861997" sldId="2758"/>
            <ac:spMk id="68612" creationId="{00000000-0000-0000-0000-000000000000}"/>
          </ac:spMkLst>
        </pc:spChg>
        <pc:picChg chg="ord">
          <ac:chgData name="Sam" userId="0a936673-8a1d-4f74-b7dd-93e2423be646" providerId="ADAL" clId="{3774B67B-026B-4BDB-8F08-6D12542A8544}" dt="2023-11-23T14:09:00.631" v="6348" actId="13244"/>
          <ac:picMkLst>
            <pc:docMk/>
            <pc:sldMk cId="1849861997" sldId="2758"/>
            <ac:picMk id="3" creationId="{CEE256A8-AE22-4329-B67D-6B875915442C}"/>
          </ac:picMkLst>
        </pc:picChg>
        <pc:picChg chg="add mod ord">
          <ac:chgData name="Sam" userId="0a936673-8a1d-4f74-b7dd-93e2423be646" providerId="ADAL" clId="{3774B67B-026B-4BDB-8F08-6D12542A8544}" dt="2023-11-23T14:08:56.394" v="6347" actId="13244"/>
          <ac:picMkLst>
            <pc:docMk/>
            <pc:sldMk cId="1849861997" sldId="2758"/>
            <ac:picMk id="11" creationId="{63D60CD0-9FFF-B5CE-DC78-02D6A0F1770E}"/>
          </ac:picMkLst>
        </pc:picChg>
      </pc:sldChg>
      <pc:sldChg chg="addSp modSp mod modNotesTx">
        <pc:chgData name="Sam" userId="0a936673-8a1d-4f74-b7dd-93e2423be646" providerId="ADAL" clId="{3774B67B-026B-4BDB-8F08-6D12542A8544}" dt="2023-11-23T14:13:11.864" v="6387" actId="13244"/>
        <pc:sldMkLst>
          <pc:docMk/>
          <pc:sldMk cId="1149773349" sldId="2760"/>
        </pc:sldMkLst>
        <pc:picChg chg="add mod ord">
          <ac:chgData name="Sam" userId="0a936673-8a1d-4f74-b7dd-93e2423be646" providerId="ADAL" clId="{3774B67B-026B-4BDB-8F08-6D12542A8544}" dt="2023-11-23T14:13:11.864" v="6387" actId="13244"/>
          <ac:picMkLst>
            <pc:docMk/>
            <pc:sldMk cId="1149773349" sldId="2760"/>
            <ac:picMk id="13" creationId="{1F1EB39E-54BD-AA48-5795-DB989B53DE2E}"/>
          </ac:picMkLst>
        </pc:picChg>
      </pc:sldChg>
      <pc:sldChg chg="addSp delSp modSp mod modTransition modAnim modNotesTx">
        <pc:chgData name="Sam" userId="0a936673-8a1d-4f74-b7dd-93e2423be646" providerId="ADAL" clId="{3774B67B-026B-4BDB-8F08-6D12542A8544}" dt="2023-11-23T14:32:28.734" v="6449" actId="2"/>
        <pc:sldMkLst>
          <pc:docMk/>
          <pc:sldMk cId="3111889681" sldId="2761"/>
        </pc:sldMkLst>
        <pc:spChg chg="mod">
          <ac:chgData name="Sam" userId="0a936673-8a1d-4f74-b7dd-93e2423be646" providerId="ADAL" clId="{3774B67B-026B-4BDB-8F08-6D12542A8544}" dt="2023-11-23T14:04:28.208" v="6322" actId="13244"/>
          <ac:spMkLst>
            <pc:docMk/>
            <pc:sldMk cId="3111889681" sldId="2761"/>
            <ac:spMk id="3" creationId="{00000000-0000-0000-0000-000000000000}"/>
          </ac:spMkLst>
        </pc:spChg>
        <pc:spChg chg="ord">
          <ac:chgData name="Sam" userId="0a936673-8a1d-4f74-b7dd-93e2423be646" providerId="ADAL" clId="{3774B67B-026B-4BDB-8F08-6D12542A8544}" dt="2023-11-23T14:04:39.192" v="6325" actId="13244"/>
          <ac:spMkLst>
            <pc:docMk/>
            <pc:sldMk cId="3111889681" sldId="2761"/>
            <ac:spMk id="6" creationId="{860A4ABC-2840-C61B-13D3-124C86CA563C}"/>
          </ac:spMkLst>
        </pc:spChg>
        <pc:spChg chg="del">
          <ac:chgData name="Sam" userId="0a936673-8a1d-4f74-b7dd-93e2423be646" providerId="ADAL" clId="{3774B67B-026B-4BDB-8F08-6D12542A8544}" dt="2023-11-23T14:04:35.039" v="6324" actId="478"/>
          <ac:spMkLst>
            <pc:docMk/>
            <pc:sldMk cId="3111889681" sldId="2761"/>
            <ac:spMk id="68612" creationId="{00000000-0000-0000-0000-000000000000}"/>
          </ac:spMkLst>
        </pc:spChg>
        <pc:picChg chg="add del mod">
          <ac:chgData name="Sam" userId="0a936673-8a1d-4f74-b7dd-93e2423be646" providerId="ADAL" clId="{3774B67B-026B-4BDB-8F08-6D12542A8544}" dt="2023-11-10T13:08:58.956" v="4960"/>
          <ac:picMkLst>
            <pc:docMk/>
            <pc:sldMk cId="3111889681" sldId="2761"/>
            <ac:picMk id="7" creationId="{E4402E1A-86E0-6403-C017-3C4DFCB3B36F}"/>
          </ac:picMkLst>
        </pc:picChg>
        <pc:picChg chg="add del mod">
          <ac:chgData name="Sam" userId="0a936673-8a1d-4f74-b7dd-93e2423be646" providerId="ADAL" clId="{3774B67B-026B-4BDB-8F08-6D12542A8544}" dt="2023-11-10T13:10:22.335" v="4961"/>
          <ac:picMkLst>
            <pc:docMk/>
            <pc:sldMk cId="3111889681" sldId="2761"/>
            <ac:picMk id="10" creationId="{76F2AD40-1327-3DA8-B52A-3E393B6BA860}"/>
          </ac:picMkLst>
        </pc:picChg>
        <pc:picChg chg="add mod ord">
          <ac:chgData name="Sam" userId="0a936673-8a1d-4f74-b7dd-93e2423be646" providerId="ADAL" clId="{3774B67B-026B-4BDB-8F08-6D12542A8544}" dt="2023-11-23T14:04:30.255" v="6323" actId="13244"/>
          <ac:picMkLst>
            <pc:docMk/>
            <pc:sldMk cId="3111889681" sldId="2761"/>
            <ac:picMk id="11" creationId="{5F0A28D5-6E96-ED1B-D875-5ACA495D584B}"/>
          </ac:picMkLst>
        </pc:picChg>
      </pc:sldChg>
      <pc:sldChg chg="addSp delSp modSp mod modTransition modAnim modNotesTx">
        <pc:chgData name="Sam" userId="0a936673-8a1d-4f74-b7dd-93e2423be646" providerId="ADAL" clId="{3774B67B-026B-4BDB-8F08-6D12542A8544}" dt="2023-11-23T14:32:45.423" v="6451" actId="313"/>
        <pc:sldMkLst>
          <pc:docMk/>
          <pc:sldMk cId="1181712054" sldId="2762"/>
        </pc:sldMkLst>
        <pc:spChg chg="ord">
          <ac:chgData name="Sam" userId="0a936673-8a1d-4f74-b7dd-93e2423be646" providerId="ADAL" clId="{3774B67B-026B-4BDB-8F08-6D12542A8544}" dt="2023-11-23T14:07:24.314" v="6340" actId="13244"/>
          <ac:spMkLst>
            <pc:docMk/>
            <pc:sldMk cId="1181712054" sldId="2762"/>
            <ac:spMk id="5" creationId="{9B26AD30-9277-46B3-B20D-9DF4B897D4D8}"/>
          </ac:spMkLst>
        </pc:spChg>
        <pc:spChg chg="mod ord">
          <ac:chgData name="Sam" userId="0a936673-8a1d-4f74-b7dd-93e2423be646" providerId="ADAL" clId="{3774B67B-026B-4BDB-8F08-6D12542A8544}" dt="2023-11-23T14:07:49.434" v="6342" actId="13244"/>
          <ac:spMkLst>
            <pc:docMk/>
            <pc:sldMk cId="1181712054" sldId="2762"/>
            <ac:spMk id="6" creationId="{0E4CAC79-ECB6-42CD-806E-75C99FF92189}"/>
          </ac:spMkLst>
        </pc:spChg>
        <pc:spChg chg="ord">
          <ac:chgData name="Sam" userId="0a936673-8a1d-4f74-b7dd-93e2423be646" providerId="ADAL" clId="{3774B67B-026B-4BDB-8F08-6D12542A8544}" dt="2023-11-23T14:06:20.738" v="6334" actId="13244"/>
          <ac:spMkLst>
            <pc:docMk/>
            <pc:sldMk cId="1181712054" sldId="2762"/>
            <ac:spMk id="7" creationId="{A85C5A60-0E5C-4D53-9F4B-51B1FA7582A9}"/>
          </ac:spMkLst>
        </pc:spChg>
        <pc:spChg chg="ord">
          <ac:chgData name="Sam" userId="0a936673-8a1d-4f74-b7dd-93e2423be646" providerId="ADAL" clId="{3774B67B-026B-4BDB-8F08-6D12542A8544}" dt="2023-11-23T14:07:17.187" v="6339" actId="13244"/>
          <ac:spMkLst>
            <pc:docMk/>
            <pc:sldMk cId="1181712054" sldId="2762"/>
            <ac:spMk id="8" creationId="{72AC5390-AB1C-4828-868A-C802F640F556}"/>
          </ac:spMkLst>
        </pc:spChg>
        <pc:spChg chg="mod ord">
          <ac:chgData name="Sam" userId="0a936673-8a1d-4f74-b7dd-93e2423be646" providerId="ADAL" clId="{3774B67B-026B-4BDB-8F08-6D12542A8544}" dt="2023-11-23T14:07:40.511" v="6341" actId="13244"/>
          <ac:spMkLst>
            <pc:docMk/>
            <pc:sldMk cId="1181712054" sldId="2762"/>
            <ac:spMk id="9" creationId="{E2276DA2-7A4E-4FE5-A318-9B8217351D96}"/>
          </ac:spMkLst>
        </pc:spChg>
        <pc:spChg chg="mod ord">
          <ac:chgData name="Sam" userId="0a936673-8a1d-4f74-b7dd-93e2423be646" providerId="ADAL" clId="{3774B67B-026B-4BDB-8F08-6D12542A8544}" dt="2023-11-10T13:59:43.049" v="5180" actId="167"/>
          <ac:spMkLst>
            <pc:docMk/>
            <pc:sldMk cId="1181712054" sldId="2762"/>
            <ac:spMk id="10" creationId="{069423F7-9447-4C70-9B2D-E5E03AB1346D}"/>
          </ac:spMkLst>
        </pc:spChg>
        <pc:spChg chg="mod">
          <ac:chgData name="Sam" userId="0a936673-8a1d-4f74-b7dd-93e2423be646" providerId="ADAL" clId="{3774B67B-026B-4BDB-8F08-6D12542A8544}" dt="2023-11-23T14:08:11.881" v="6343" actId="13244"/>
          <ac:spMkLst>
            <pc:docMk/>
            <pc:sldMk cId="1181712054" sldId="2762"/>
            <ac:spMk id="12" creationId="{A10DE412-AE80-43B8-899A-43EB730C7863}"/>
          </ac:spMkLst>
        </pc:spChg>
        <pc:spChg chg="ord">
          <ac:chgData name="Sam" userId="0a936673-8a1d-4f74-b7dd-93e2423be646" providerId="ADAL" clId="{3774B67B-026B-4BDB-8F08-6D12542A8544}" dt="2023-11-23T14:08:30.232" v="6344" actId="13244"/>
          <ac:spMkLst>
            <pc:docMk/>
            <pc:sldMk cId="1181712054" sldId="2762"/>
            <ac:spMk id="14" creationId="{F5147FA7-8A2A-4A53-BB20-6976457583C7}"/>
          </ac:spMkLst>
        </pc:spChg>
        <pc:spChg chg="ord">
          <ac:chgData name="Sam" userId="0a936673-8a1d-4f74-b7dd-93e2423be646" providerId="ADAL" clId="{3774B67B-026B-4BDB-8F08-6D12542A8544}" dt="2023-11-23T14:08:41.063" v="6345" actId="13244"/>
          <ac:spMkLst>
            <pc:docMk/>
            <pc:sldMk cId="1181712054" sldId="2762"/>
            <ac:spMk id="17" creationId="{CB5B4B29-41F1-4DC2-B03B-1D3F95252124}"/>
          </ac:spMkLst>
        </pc:spChg>
        <pc:spChg chg="ord">
          <ac:chgData name="Sam" userId="0a936673-8a1d-4f74-b7dd-93e2423be646" providerId="ADAL" clId="{3774B67B-026B-4BDB-8F08-6D12542A8544}" dt="2023-11-23T14:08:42.672" v="6346" actId="13244"/>
          <ac:spMkLst>
            <pc:docMk/>
            <pc:sldMk cId="1181712054" sldId="2762"/>
            <ac:spMk id="18" creationId="{9D56C2E9-5F45-4270-A84A-B40DF2191681}"/>
          </ac:spMkLst>
        </pc:spChg>
        <pc:spChg chg="mod">
          <ac:chgData name="Sam" userId="0a936673-8a1d-4f74-b7dd-93e2423be646" providerId="ADAL" clId="{3774B67B-026B-4BDB-8F08-6D12542A8544}" dt="2023-11-23T14:06:14.239" v="6333" actId="13244"/>
          <ac:spMkLst>
            <pc:docMk/>
            <pc:sldMk cId="1181712054" sldId="2762"/>
            <ac:spMk id="6146" creationId="{3EBCEF26-5B49-4F12-A08D-D3A697610F42}"/>
          </ac:spMkLst>
        </pc:spChg>
        <pc:picChg chg="add del mod">
          <ac:chgData name="Sam" userId="0a936673-8a1d-4f74-b7dd-93e2423be646" providerId="ADAL" clId="{3774B67B-026B-4BDB-8F08-6D12542A8544}" dt="2023-11-10T13:32:06.391" v="5170"/>
          <ac:picMkLst>
            <pc:docMk/>
            <pc:sldMk cId="1181712054" sldId="2762"/>
            <ac:picMk id="20" creationId="{85FF00E6-DE4F-4F66-140B-65B984941F8C}"/>
          </ac:picMkLst>
        </pc:picChg>
        <pc:picChg chg="add del mod">
          <ac:chgData name="Sam" userId="0a936673-8a1d-4f74-b7dd-93e2423be646" providerId="ADAL" clId="{3774B67B-026B-4BDB-8F08-6D12542A8544}" dt="2023-11-10T13:35:20.401" v="5171"/>
          <ac:picMkLst>
            <pc:docMk/>
            <pc:sldMk cId="1181712054" sldId="2762"/>
            <ac:picMk id="23" creationId="{BCAE5641-BB59-A9A0-2F11-0A397C3530B3}"/>
          </ac:picMkLst>
        </pc:picChg>
        <pc:picChg chg="add del mod">
          <ac:chgData name="Sam" userId="0a936673-8a1d-4f74-b7dd-93e2423be646" providerId="ADAL" clId="{3774B67B-026B-4BDB-8F08-6D12542A8544}" dt="2023-11-10T14:13:46.623" v="6003"/>
          <ac:picMkLst>
            <pc:docMk/>
            <pc:sldMk cId="1181712054" sldId="2762"/>
            <ac:picMk id="24" creationId="{428BEB65-A7C0-8E3A-E1F9-A0C08F69BF3C}"/>
          </ac:picMkLst>
        </pc:picChg>
        <pc:picChg chg="add del mod ord">
          <ac:chgData name="Sam" userId="0a936673-8a1d-4f74-b7dd-93e2423be646" providerId="ADAL" clId="{3774B67B-026B-4BDB-8F08-6D12542A8544}" dt="2023-11-10T14:14:23.862" v="6004"/>
          <ac:picMkLst>
            <pc:docMk/>
            <pc:sldMk cId="1181712054" sldId="2762"/>
            <ac:picMk id="33" creationId="{6C101A10-3BDD-09E0-8869-2AF7922290E0}"/>
          </ac:picMkLst>
        </pc:picChg>
        <pc:picChg chg="add del mod">
          <ac:chgData name="Sam" userId="0a936673-8a1d-4f74-b7dd-93e2423be646" providerId="ADAL" clId="{3774B67B-026B-4BDB-8F08-6D12542A8544}" dt="2023-11-10T14:14:26.024" v="6006"/>
          <ac:picMkLst>
            <pc:docMk/>
            <pc:sldMk cId="1181712054" sldId="2762"/>
            <ac:picMk id="34" creationId="{3F011AA3-41F4-1C49-D784-F3B88885F62D}"/>
          </ac:picMkLst>
        </pc:picChg>
        <pc:picChg chg="add del mod ord">
          <ac:chgData name="Sam" userId="0a936673-8a1d-4f74-b7dd-93e2423be646" providerId="ADAL" clId="{3774B67B-026B-4BDB-8F08-6D12542A8544}" dt="2023-11-10T14:14:38.282" v="6007"/>
          <ac:picMkLst>
            <pc:docMk/>
            <pc:sldMk cId="1181712054" sldId="2762"/>
            <ac:picMk id="37" creationId="{449280EA-C83E-3490-E735-F09BB6FF9978}"/>
          </ac:picMkLst>
        </pc:picChg>
        <pc:picChg chg="add del mod">
          <ac:chgData name="Sam" userId="0a936673-8a1d-4f74-b7dd-93e2423be646" providerId="ADAL" clId="{3774B67B-026B-4BDB-8F08-6D12542A8544}" dt="2023-11-10T14:14:40.239" v="6009"/>
          <ac:picMkLst>
            <pc:docMk/>
            <pc:sldMk cId="1181712054" sldId="2762"/>
            <ac:picMk id="38" creationId="{3D148932-A87B-3613-6B8B-36DEC96C2263}"/>
          </ac:picMkLst>
        </pc:picChg>
        <pc:picChg chg="add del mod ord">
          <ac:chgData name="Sam" userId="0a936673-8a1d-4f74-b7dd-93e2423be646" providerId="ADAL" clId="{3774B67B-026B-4BDB-8F08-6D12542A8544}" dt="2023-11-10T14:14:56.057" v="6010"/>
          <ac:picMkLst>
            <pc:docMk/>
            <pc:sldMk cId="1181712054" sldId="2762"/>
            <ac:picMk id="41" creationId="{689F6D99-0F3E-3E6C-E713-D56B9E16F9BC}"/>
          </ac:picMkLst>
        </pc:picChg>
        <pc:picChg chg="add del mod">
          <ac:chgData name="Sam" userId="0a936673-8a1d-4f74-b7dd-93e2423be646" providerId="ADAL" clId="{3774B67B-026B-4BDB-8F08-6D12542A8544}" dt="2023-11-10T14:14:58.445" v="6012"/>
          <ac:picMkLst>
            <pc:docMk/>
            <pc:sldMk cId="1181712054" sldId="2762"/>
            <ac:picMk id="42" creationId="{B277E51E-14C5-1254-D057-32A14799CAD0}"/>
          </ac:picMkLst>
        </pc:picChg>
        <pc:picChg chg="add del mod ord">
          <ac:chgData name="Sam" userId="0a936673-8a1d-4f74-b7dd-93e2423be646" providerId="ADAL" clId="{3774B67B-026B-4BDB-8F08-6D12542A8544}" dt="2023-11-10T14:20:42.790" v="6013"/>
          <ac:picMkLst>
            <pc:docMk/>
            <pc:sldMk cId="1181712054" sldId="2762"/>
            <ac:picMk id="45" creationId="{91B344C6-3D50-F322-1706-4A61A18544EA}"/>
          </ac:picMkLst>
        </pc:picChg>
        <pc:picChg chg="add del mod">
          <ac:chgData name="Sam" userId="0a936673-8a1d-4f74-b7dd-93e2423be646" providerId="ADAL" clId="{3774B67B-026B-4BDB-8F08-6D12542A8544}" dt="2023-11-10T15:09:34.629" v="6193"/>
          <ac:picMkLst>
            <pc:docMk/>
            <pc:sldMk cId="1181712054" sldId="2762"/>
            <ac:picMk id="46" creationId="{B5CA89D5-A694-6ABD-7EAC-64386666E816}"/>
          </ac:picMkLst>
        </pc:picChg>
        <pc:picChg chg="add del mod ord">
          <ac:chgData name="Sam" userId="0a936673-8a1d-4f74-b7dd-93e2423be646" providerId="ADAL" clId="{3774B67B-026B-4BDB-8F08-6D12542A8544}" dt="2023-11-10T15:10:37.693" v="6194"/>
          <ac:picMkLst>
            <pc:docMk/>
            <pc:sldMk cId="1181712054" sldId="2762"/>
            <ac:picMk id="53" creationId="{C618FEEB-55FF-591E-2D8A-7AB1FE9EF69C}"/>
          </ac:picMkLst>
        </pc:picChg>
        <pc:picChg chg="add del mod">
          <ac:chgData name="Sam" userId="0a936673-8a1d-4f74-b7dd-93e2423be646" providerId="ADAL" clId="{3774B67B-026B-4BDB-8F08-6D12542A8544}" dt="2023-11-10T15:10:40.182" v="6196"/>
          <ac:picMkLst>
            <pc:docMk/>
            <pc:sldMk cId="1181712054" sldId="2762"/>
            <ac:picMk id="54" creationId="{7503854F-09C3-16E8-1E7E-F961E5CDD2AC}"/>
          </ac:picMkLst>
        </pc:picChg>
        <pc:picChg chg="add del mod ord">
          <ac:chgData name="Sam" userId="0a936673-8a1d-4f74-b7dd-93e2423be646" providerId="ADAL" clId="{3774B67B-026B-4BDB-8F08-6D12542A8544}" dt="2023-11-10T15:13:23.807" v="6197"/>
          <ac:picMkLst>
            <pc:docMk/>
            <pc:sldMk cId="1181712054" sldId="2762"/>
            <ac:picMk id="57" creationId="{FB070566-B280-205E-EFEB-360B063C1C5A}"/>
          </ac:picMkLst>
        </pc:picChg>
        <pc:picChg chg="add mod ord">
          <ac:chgData name="Sam" userId="0a936673-8a1d-4f74-b7dd-93e2423be646" providerId="ADAL" clId="{3774B67B-026B-4BDB-8F08-6D12542A8544}" dt="2023-11-23T14:06:23.009" v="6335" actId="13244"/>
          <ac:picMkLst>
            <pc:docMk/>
            <pc:sldMk cId="1181712054" sldId="2762"/>
            <ac:picMk id="58" creationId="{B45C7677-9086-88E6-7399-2C6369060B36}"/>
          </ac:picMkLst>
        </pc:picChg>
      </pc:sldChg>
      <pc:sldChg chg="addSp delSp modSp mod modTransition modAnim">
        <pc:chgData name="Sam" userId="0a936673-8a1d-4f74-b7dd-93e2423be646" providerId="ADAL" clId="{3774B67B-026B-4BDB-8F08-6D12542A8544}" dt="2023-11-23T14:32:22.708" v="6448" actId="2"/>
        <pc:sldMkLst>
          <pc:docMk/>
          <pc:sldMk cId="2603210415" sldId="2763"/>
        </pc:sldMkLst>
        <pc:spChg chg="mod">
          <ac:chgData name="Sam" userId="0a936673-8a1d-4f74-b7dd-93e2423be646" providerId="ADAL" clId="{3774B67B-026B-4BDB-8F08-6D12542A8544}" dt="2023-11-23T14:32:22.708" v="6448" actId="2"/>
          <ac:spMkLst>
            <pc:docMk/>
            <pc:sldMk cId="2603210415" sldId="2763"/>
            <ac:spMk id="2" creationId="{83341AB8-CC40-4891-8996-CB5891330128}"/>
          </ac:spMkLst>
        </pc:spChg>
        <pc:spChg chg="mod">
          <ac:chgData name="Sam" userId="0a936673-8a1d-4f74-b7dd-93e2423be646" providerId="ADAL" clId="{3774B67B-026B-4BDB-8F08-6D12542A8544}" dt="2023-11-23T14:03:39.321" v="6314" actId="13244"/>
          <ac:spMkLst>
            <pc:docMk/>
            <pc:sldMk cId="2603210415" sldId="2763"/>
            <ac:spMk id="4" creationId="{B6649C85-462B-E421-5148-BB33EAE301F0}"/>
          </ac:spMkLst>
        </pc:spChg>
        <pc:spChg chg="ord">
          <ac:chgData name="Sam" userId="0a936673-8a1d-4f74-b7dd-93e2423be646" providerId="ADAL" clId="{3774B67B-026B-4BDB-8F08-6D12542A8544}" dt="2023-11-23T14:03:44.845" v="6316" actId="13244"/>
          <ac:spMkLst>
            <pc:docMk/>
            <pc:sldMk cId="2603210415" sldId="2763"/>
            <ac:spMk id="6" creationId="{E5999467-0D0A-4BB1-BA7B-94312921821D}"/>
          </ac:spMkLst>
        </pc:spChg>
        <pc:picChg chg="ord">
          <ac:chgData name="Sam" userId="0a936673-8a1d-4f74-b7dd-93e2423be646" providerId="ADAL" clId="{3774B67B-026B-4BDB-8F08-6D12542A8544}" dt="2023-11-23T14:03:42.104" v="6315" actId="13244"/>
          <ac:picMkLst>
            <pc:docMk/>
            <pc:sldMk cId="2603210415" sldId="2763"/>
            <ac:picMk id="5" creationId="{4484EC2C-4745-4FCF-8D1D-E9CB34F3164C}"/>
          </ac:picMkLst>
        </pc:picChg>
        <pc:picChg chg="add del mod">
          <ac:chgData name="Sam" userId="0a936673-8a1d-4f74-b7dd-93e2423be646" providerId="ADAL" clId="{3774B67B-026B-4BDB-8F08-6D12542A8544}" dt="2023-11-10T13:06:37.765" v="4955"/>
          <ac:picMkLst>
            <pc:docMk/>
            <pc:sldMk cId="2603210415" sldId="2763"/>
            <ac:picMk id="9" creationId="{FB09C2C2-31FE-F4CA-230F-7A9656E4764A}"/>
          </ac:picMkLst>
        </pc:picChg>
        <pc:picChg chg="add del mod">
          <ac:chgData name="Sam" userId="0a936673-8a1d-4f74-b7dd-93e2423be646" providerId="ADAL" clId="{3774B67B-026B-4BDB-8F08-6D12542A8544}" dt="2023-11-10T13:07:05.877" v="4956"/>
          <ac:picMkLst>
            <pc:docMk/>
            <pc:sldMk cId="2603210415" sldId="2763"/>
            <ac:picMk id="12" creationId="{765D3835-7C64-41B6-F6AA-B273F125E034}"/>
          </ac:picMkLst>
        </pc:picChg>
        <pc:picChg chg="add mod ord">
          <ac:chgData name="Sam" userId="0a936673-8a1d-4f74-b7dd-93e2423be646" providerId="ADAL" clId="{3774B67B-026B-4BDB-8F08-6D12542A8544}" dt="2023-11-23T14:31:45.654" v="6445" actId="962"/>
          <ac:picMkLst>
            <pc:docMk/>
            <pc:sldMk cId="2603210415" sldId="2763"/>
            <ac:picMk id="13" creationId="{BB72A5C6-07D1-A372-EF4C-271427D5AB40}"/>
          </ac:picMkLst>
        </pc:picChg>
      </pc:sldChg>
      <pc:sldChg chg="addSp delSp modSp mod modTransition modAnim">
        <pc:chgData name="Sam" userId="0a936673-8a1d-4f74-b7dd-93e2423be646" providerId="ADAL" clId="{3774B67B-026B-4BDB-8F08-6D12542A8544}" dt="2023-11-23T14:31:31.686" v="6440" actId="962"/>
        <pc:sldMkLst>
          <pc:docMk/>
          <pc:sldMk cId="1227990980" sldId="2765"/>
        </pc:sldMkLst>
        <pc:spChg chg="mod ord">
          <ac:chgData name="Sam" userId="0a936673-8a1d-4f74-b7dd-93e2423be646" providerId="ADAL" clId="{3774B67B-026B-4BDB-8F08-6D12542A8544}" dt="2023-11-23T14:21:15.961" v="6421" actId="962"/>
          <ac:spMkLst>
            <pc:docMk/>
            <pc:sldMk cId="1227990980" sldId="2765"/>
            <ac:spMk id="6" creationId="{DBA29CEC-7370-76C6-F7DE-FE599AA24CFA}"/>
          </ac:spMkLst>
        </pc:spChg>
        <pc:picChg chg="del mod">
          <ac:chgData name="Sam" userId="0a936673-8a1d-4f74-b7dd-93e2423be646" providerId="ADAL" clId="{3774B67B-026B-4BDB-8F08-6D12542A8544}" dt="2023-11-23T14:28:57.073" v="6429" actId="478"/>
          <ac:picMkLst>
            <pc:docMk/>
            <pc:sldMk cId="1227990980" sldId="2765"/>
            <ac:picMk id="5" creationId="{2CA4AFCC-7B6A-4E91-802F-81C2B87F9E35}"/>
          </ac:picMkLst>
        </pc:picChg>
        <pc:picChg chg="add del mod">
          <ac:chgData name="Sam" userId="0a936673-8a1d-4f74-b7dd-93e2423be646" providerId="ADAL" clId="{3774B67B-026B-4BDB-8F08-6D12542A8544}" dt="2023-11-10T13:05:31.321" v="4951"/>
          <ac:picMkLst>
            <pc:docMk/>
            <pc:sldMk cId="1227990980" sldId="2765"/>
            <ac:picMk id="13" creationId="{5A7F1709-C373-1751-CDB5-2CFC20124E79}"/>
          </ac:picMkLst>
        </pc:picChg>
        <pc:picChg chg="add del mod">
          <ac:chgData name="Sam" userId="0a936673-8a1d-4f74-b7dd-93e2423be646" providerId="ADAL" clId="{3774B67B-026B-4BDB-8F08-6D12542A8544}" dt="2023-11-10T13:05:50.251" v="4952"/>
          <ac:picMkLst>
            <pc:docMk/>
            <pc:sldMk cId="1227990980" sldId="2765"/>
            <ac:picMk id="18" creationId="{AF6973EB-AC76-830F-BF20-9AFE920CA841}"/>
          </ac:picMkLst>
        </pc:picChg>
        <pc:picChg chg="add mod ord">
          <ac:chgData name="Sam" userId="0a936673-8a1d-4f74-b7dd-93e2423be646" providerId="ADAL" clId="{3774B67B-026B-4BDB-8F08-6D12542A8544}" dt="2023-11-23T14:31:31.686" v="6440" actId="962"/>
          <ac:picMkLst>
            <pc:docMk/>
            <pc:sldMk cId="1227990980" sldId="2765"/>
            <ac:picMk id="19" creationId="{B9431A98-48B1-67FC-31D9-A61A61B65347}"/>
          </ac:picMkLst>
        </pc:picChg>
      </pc:sldChg>
      <pc:sldChg chg="modSp mod">
        <pc:chgData name="Sam" userId="0a936673-8a1d-4f74-b7dd-93e2423be646" providerId="ADAL" clId="{3774B67B-026B-4BDB-8F08-6D12542A8544}" dt="2023-11-23T14:13:40.571" v="6389" actId="13244"/>
        <pc:sldMkLst>
          <pc:docMk/>
          <pc:sldMk cId="2703473886" sldId="2766"/>
        </pc:sldMkLst>
        <pc:picChg chg="ord">
          <ac:chgData name="Sam" userId="0a936673-8a1d-4f74-b7dd-93e2423be646" providerId="ADAL" clId="{3774B67B-026B-4BDB-8F08-6D12542A8544}" dt="2023-11-23T14:13:40.571" v="6389" actId="13244"/>
          <ac:picMkLst>
            <pc:docMk/>
            <pc:sldMk cId="2703473886" sldId="2766"/>
            <ac:picMk id="4" creationId="{7FB749AE-829F-F913-873C-6AEBCC4555E3}"/>
          </ac:picMkLst>
        </pc:picChg>
      </pc:sldChg>
      <pc:sldChg chg="modSp mod modNotesTx">
        <pc:chgData name="Sam" userId="0a936673-8a1d-4f74-b7dd-93e2423be646" providerId="ADAL" clId="{3774B67B-026B-4BDB-8F08-6D12542A8544}" dt="2023-11-23T14:12:49.137" v="6386" actId="13244"/>
        <pc:sldMkLst>
          <pc:docMk/>
          <pc:sldMk cId="3125818821" sldId="2769"/>
        </pc:sldMkLst>
        <pc:spChg chg="ord">
          <ac:chgData name="Sam" userId="0a936673-8a1d-4f74-b7dd-93e2423be646" providerId="ADAL" clId="{3774B67B-026B-4BDB-8F08-6D12542A8544}" dt="2023-11-23T14:12:49.137" v="6386" actId="13244"/>
          <ac:spMkLst>
            <pc:docMk/>
            <pc:sldMk cId="3125818821" sldId="2769"/>
            <ac:spMk id="2" creationId="{20B3CDD1-A1DE-D766-9D97-76F31AC9D1D4}"/>
          </ac:spMkLst>
        </pc:spChg>
        <pc:spChg chg="mod">
          <ac:chgData name="Sam" userId="0a936673-8a1d-4f74-b7dd-93e2423be646" providerId="ADAL" clId="{3774B67B-026B-4BDB-8F08-6D12542A8544}" dt="2023-11-10T12:57:54.644" v="4530"/>
          <ac:spMkLst>
            <pc:docMk/>
            <pc:sldMk cId="3125818821" sldId="2769"/>
            <ac:spMk id="4" creationId="{6BCF3E56-63B7-CBBD-999A-F3DCC597189E}"/>
          </ac:spMkLst>
        </pc:spChg>
      </pc:sldChg>
      <pc:sldChg chg="addSp delSp modSp mod">
        <pc:chgData name="Sam" userId="0a936673-8a1d-4f74-b7dd-93e2423be646" providerId="ADAL" clId="{3774B67B-026B-4BDB-8F08-6D12542A8544}" dt="2023-11-23T14:12:33.449" v="6384" actId="13244"/>
        <pc:sldMkLst>
          <pc:docMk/>
          <pc:sldMk cId="1652134033" sldId="2770"/>
        </pc:sldMkLst>
        <pc:spChg chg="mod">
          <ac:chgData name="Sam" userId="0a936673-8a1d-4f74-b7dd-93e2423be646" providerId="ADAL" clId="{3774B67B-026B-4BDB-8F08-6D12542A8544}" dt="2023-11-10T12:50:51.233" v="3958" actId="20577"/>
          <ac:spMkLst>
            <pc:docMk/>
            <pc:sldMk cId="1652134033" sldId="2770"/>
            <ac:spMk id="3" creationId="{5D43F125-BA69-4DF3-949B-A99EE4372A9B}"/>
          </ac:spMkLst>
        </pc:spChg>
        <pc:spChg chg="add del mod">
          <ac:chgData name="Sam" userId="0a936673-8a1d-4f74-b7dd-93e2423be646" providerId="ADAL" clId="{3774B67B-026B-4BDB-8F08-6D12542A8544}" dt="2023-11-10T12:42:57.527" v="3120" actId="478"/>
          <ac:spMkLst>
            <pc:docMk/>
            <pc:sldMk cId="1652134033" sldId="2770"/>
            <ac:spMk id="4" creationId="{9DB935AB-334F-DFEE-F8BA-9193C9EDA101}"/>
          </ac:spMkLst>
        </pc:spChg>
        <pc:spChg chg="mod">
          <ac:chgData name="Sam" userId="0a936673-8a1d-4f74-b7dd-93e2423be646" providerId="ADAL" clId="{3774B67B-026B-4BDB-8F08-6D12542A8544}" dt="2023-11-10T12:52:01.465" v="3967"/>
          <ac:spMkLst>
            <pc:docMk/>
            <pc:sldMk cId="1652134033" sldId="2770"/>
            <ac:spMk id="10" creationId="{804477D0-63C8-A511-0E16-2C50C2D776D6}"/>
          </ac:spMkLst>
        </pc:spChg>
        <pc:spChg chg="mod">
          <ac:chgData name="Sam" userId="0a936673-8a1d-4f74-b7dd-93e2423be646" providerId="ADAL" clId="{3774B67B-026B-4BDB-8F08-6D12542A8544}" dt="2023-11-10T12:48:42.789" v="3873"/>
          <ac:spMkLst>
            <pc:docMk/>
            <pc:sldMk cId="1652134033" sldId="2770"/>
            <ac:spMk id="11" creationId="{BF033158-8710-430A-8584-5442BBD14C76}"/>
          </ac:spMkLst>
        </pc:spChg>
        <pc:spChg chg="mod ord">
          <ac:chgData name="Sam" userId="0a936673-8a1d-4f74-b7dd-93e2423be646" providerId="ADAL" clId="{3774B67B-026B-4BDB-8F08-6D12542A8544}" dt="2023-11-23T14:12:33.449" v="6384" actId="13244"/>
          <ac:spMkLst>
            <pc:docMk/>
            <pc:sldMk cId="1652134033" sldId="2770"/>
            <ac:spMk id="12" creationId="{7F2C7259-E091-77FE-C6A6-C0A6F4FB654F}"/>
          </ac:spMkLst>
        </pc:spChg>
        <pc:picChg chg="add mod">
          <ac:chgData name="Sam" userId="0a936673-8a1d-4f74-b7dd-93e2423be646" providerId="ADAL" clId="{3774B67B-026B-4BDB-8F08-6D12542A8544}" dt="2023-11-10T12:51:20.617" v="3961" actId="1076"/>
          <ac:picMkLst>
            <pc:docMk/>
            <pc:sldMk cId="1652134033" sldId="2770"/>
            <ac:picMk id="5" creationId="{E1204971-46B0-7580-A729-FAA6A5897C23}"/>
          </ac:picMkLst>
        </pc:picChg>
        <pc:picChg chg="del mod">
          <ac:chgData name="Sam" userId="0a936673-8a1d-4f74-b7dd-93e2423be646" providerId="ADAL" clId="{3774B67B-026B-4BDB-8F08-6D12542A8544}" dt="2023-11-10T12:51:19.178" v="3960" actId="478"/>
          <ac:picMkLst>
            <pc:docMk/>
            <pc:sldMk cId="1652134033" sldId="2770"/>
            <ac:picMk id="9" creationId="{46EE40A2-2861-2573-E318-723DFD0FF12B}"/>
          </ac:picMkLst>
        </pc:picChg>
      </pc:sldChg>
      <pc:sldChg chg="modSp mod">
        <pc:chgData name="Sam" userId="0a936673-8a1d-4f74-b7dd-93e2423be646" providerId="ADAL" clId="{3774B67B-026B-4BDB-8F08-6D12542A8544}" dt="2023-11-23T14:12:29.891" v="6383" actId="13244"/>
        <pc:sldMkLst>
          <pc:docMk/>
          <pc:sldMk cId="2490154552" sldId="2771"/>
        </pc:sldMkLst>
        <pc:spChg chg="mod">
          <ac:chgData name="Sam" userId="0a936673-8a1d-4f74-b7dd-93e2423be646" providerId="ADAL" clId="{3774B67B-026B-4BDB-8F08-6D12542A8544}" dt="2023-11-10T12:37:04.057" v="2667" actId="20577"/>
          <ac:spMkLst>
            <pc:docMk/>
            <pc:sldMk cId="2490154552" sldId="2771"/>
            <ac:spMk id="2" creationId="{75B8EB04-3C85-04D6-8858-876F920367CF}"/>
          </ac:spMkLst>
        </pc:spChg>
        <pc:spChg chg="mod">
          <ac:chgData name="Sam" userId="0a936673-8a1d-4f74-b7dd-93e2423be646" providerId="ADAL" clId="{3774B67B-026B-4BDB-8F08-6D12542A8544}" dt="2023-11-10T12:40:41.515" v="2979" actId="20577"/>
          <ac:spMkLst>
            <pc:docMk/>
            <pc:sldMk cId="2490154552" sldId="2771"/>
            <ac:spMk id="4" creationId="{7615005D-551A-6160-DFB9-7772F7F78F9A}"/>
          </ac:spMkLst>
        </pc:spChg>
        <pc:picChg chg="ord">
          <ac:chgData name="Sam" userId="0a936673-8a1d-4f74-b7dd-93e2423be646" providerId="ADAL" clId="{3774B67B-026B-4BDB-8F08-6D12542A8544}" dt="2023-11-23T14:12:29.891" v="6383" actId="13244"/>
          <ac:picMkLst>
            <pc:docMk/>
            <pc:sldMk cId="2490154552" sldId="2771"/>
            <ac:picMk id="3" creationId="{6E8D3845-2138-0B13-411F-3346C3C73123}"/>
          </ac:picMkLst>
        </pc:picChg>
      </pc:sldChg>
      <pc:sldChg chg="modSp mod">
        <pc:chgData name="Sam" userId="0a936673-8a1d-4f74-b7dd-93e2423be646" providerId="ADAL" clId="{3774B67B-026B-4BDB-8F08-6D12542A8544}" dt="2023-11-23T14:12:23.275" v="6381" actId="13244"/>
        <pc:sldMkLst>
          <pc:docMk/>
          <pc:sldMk cId="219719481" sldId="2772"/>
        </pc:sldMkLst>
        <pc:spChg chg="mod">
          <ac:chgData name="Sam" userId="0a936673-8a1d-4f74-b7dd-93e2423be646" providerId="ADAL" clId="{3774B67B-026B-4BDB-8F08-6D12542A8544}" dt="2023-11-10T12:36:08.986" v="2660" actId="20577"/>
          <ac:spMkLst>
            <pc:docMk/>
            <pc:sldMk cId="219719481" sldId="2772"/>
            <ac:spMk id="3" creationId="{5D43F125-BA69-4DF3-949B-A99EE4372A9B}"/>
          </ac:spMkLst>
        </pc:spChg>
        <pc:spChg chg="mod">
          <ac:chgData name="Sam" userId="0a936673-8a1d-4f74-b7dd-93e2423be646" providerId="ADAL" clId="{3774B67B-026B-4BDB-8F08-6D12542A8544}" dt="2023-11-10T12:36:29.229" v="2661"/>
          <ac:spMkLst>
            <pc:docMk/>
            <pc:sldMk cId="219719481" sldId="2772"/>
            <ac:spMk id="10" creationId="{804477D0-63C8-A511-0E16-2C50C2D776D6}"/>
          </ac:spMkLst>
        </pc:spChg>
        <pc:spChg chg="mod">
          <ac:chgData name="Sam" userId="0a936673-8a1d-4f74-b7dd-93e2423be646" providerId="ADAL" clId="{3774B67B-026B-4BDB-8F08-6D12542A8544}" dt="2023-11-10T12:36:52.389" v="2663"/>
          <ac:spMkLst>
            <pc:docMk/>
            <pc:sldMk cId="219719481" sldId="2772"/>
            <ac:spMk id="11" creationId="{BF033158-8710-430A-8584-5442BBD14C76}"/>
          </ac:spMkLst>
        </pc:spChg>
        <pc:spChg chg="mod ord">
          <ac:chgData name="Sam" userId="0a936673-8a1d-4f74-b7dd-93e2423be646" providerId="ADAL" clId="{3774B67B-026B-4BDB-8F08-6D12542A8544}" dt="2023-11-23T14:12:23.275" v="6381" actId="13244"/>
          <ac:spMkLst>
            <pc:docMk/>
            <pc:sldMk cId="219719481" sldId="2772"/>
            <ac:spMk id="12" creationId="{7F2C7259-E091-77FE-C6A6-C0A6F4FB654F}"/>
          </ac:spMkLst>
        </pc:spChg>
      </pc:sldChg>
      <pc:sldChg chg="modSp mod">
        <pc:chgData name="Sam" userId="0a936673-8a1d-4f74-b7dd-93e2423be646" providerId="ADAL" clId="{3774B67B-026B-4BDB-8F08-6D12542A8544}" dt="2023-11-23T14:12:14.666" v="6380" actId="13244"/>
        <pc:sldMkLst>
          <pc:docMk/>
          <pc:sldMk cId="2927373123" sldId="2773"/>
        </pc:sldMkLst>
        <pc:spChg chg="mod">
          <ac:chgData name="Sam" userId="0a936673-8a1d-4f74-b7dd-93e2423be646" providerId="ADAL" clId="{3774B67B-026B-4BDB-8F08-6D12542A8544}" dt="2023-11-10T12:32:57.738" v="2459" actId="20577"/>
          <ac:spMkLst>
            <pc:docMk/>
            <pc:sldMk cId="2927373123" sldId="2773"/>
            <ac:spMk id="2" creationId="{75B8EB04-3C85-04D6-8858-876F920367CF}"/>
          </ac:spMkLst>
        </pc:spChg>
        <pc:spChg chg="mod">
          <ac:chgData name="Sam" userId="0a936673-8a1d-4f74-b7dd-93e2423be646" providerId="ADAL" clId="{3774B67B-026B-4BDB-8F08-6D12542A8544}" dt="2023-11-10T12:35:55.338" v="2652" actId="20577"/>
          <ac:spMkLst>
            <pc:docMk/>
            <pc:sldMk cId="2927373123" sldId="2773"/>
            <ac:spMk id="4" creationId="{7615005D-551A-6160-DFB9-7772F7F78F9A}"/>
          </ac:spMkLst>
        </pc:spChg>
        <pc:picChg chg="ord">
          <ac:chgData name="Sam" userId="0a936673-8a1d-4f74-b7dd-93e2423be646" providerId="ADAL" clId="{3774B67B-026B-4BDB-8F08-6D12542A8544}" dt="2023-11-23T14:12:14.666" v="6380" actId="13244"/>
          <ac:picMkLst>
            <pc:docMk/>
            <pc:sldMk cId="2927373123" sldId="2773"/>
            <ac:picMk id="3" creationId="{F583888E-BE9F-B9B5-099B-0661C88DE590}"/>
          </ac:picMkLst>
        </pc:picChg>
      </pc:sldChg>
      <pc:sldChg chg="modSp mod">
        <pc:chgData name="Sam" userId="0a936673-8a1d-4f74-b7dd-93e2423be646" providerId="ADAL" clId="{3774B67B-026B-4BDB-8F08-6D12542A8544}" dt="2023-11-23T14:12:11.042" v="6379" actId="13244"/>
        <pc:sldMkLst>
          <pc:docMk/>
          <pc:sldMk cId="3201204363" sldId="2774"/>
        </pc:sldMkLst>
        <pc:spChg chg="mod">
          <ac:chgData name="Sam" userId="0a936673-8a1d-4f74-b7dd-93e2423be646" providerId="ADAL" clId="{3774B67B-026B-4BDB-8F08-6D12542A8544}" dt="2023-11-10T12:35:23.510" v="2616" actId="20577"/>
          <ac:spMkLst>
            <pc:docMk/>
            <pc:sldMk cId="3201204363" sldId="2774"/>
            <ac:spMk id="3" creationId="{5D43F125-BA69-4DF3-949B-A99EE4372A9B}"/>
          </ac:spMkLst>
        </pc:spChg>
        <pc:spChg chg="mod">
          <ac:chgData name="Sam" userId="0a936673-8a1d-4f74-b7dd-93e2423be646" providerId="ADAL" clId="{3774B67B-026B-4BDB-8F08-6D12542A8544}" dt="2023-11-10T12:32:40.450" v="2453"/>
          <ac:spMkLst>
            <pc:docMk/>
            <pc:sldMk cId="3201204363" sldId="2774"/>
            <ac:spMk id="10" creationId="{804477D0-63C8-A511-0E16-2C50C2D776D6}"/>
          </ac:spMkLst>
        </pc:spChg>
        <pc:spChg chg="mod">
          <ac:chgData name="Sam" userId="0a936673-8a1d-4f74-b7dd-93e2423be646" providerId="ADAL" clId="{3774B67B-026B-4BDB-8F08-6D12542A8544}" dt="2023-11-10T12:32:50.913" v="2454"/>
          <ac:spMkLst>
            <pc:docMk/>
            <pc:sldMk cId="3201204363" sldId="2774"/>
            <ac:spMk id="11" creationId="{BF033158-8710-430A-8584-5442BBD14C76}"/>
          </ac:spMkLst>
        </pc:spChg>
        <pc:spChg chg="mod ord">
          <ac:chgData name="Sam" userId="0a936673-8a1d-4f74-b7dd-93e2423be646" providerId="ADAL" clId="{3774B67B-026B-4BDB-8F08-6D12542A8544}" dt="2023-11-23T14:12:11.042" v="6379" actId="13244"/>
          <ac:spMkLst>
            <pc:docMk/>
            <pc:sldMk cId="3201204363" sldId="2774"/>
            <ac:spMk id="12" creationId="{7F2C7259-E091-77FE-C6A6-C0A6F4FB654F}"/>
          </ac:spMkLst>
        </pc:spChg>
      </pc:sldChg>
      <pc:sldChg chg="modSp mod">
        <pc:chgData name="Sam" userId="0a936673-8a1d-4f74-b7dd-93e2423be646" providerId="ADAL" clId="{3774B67B-026B-4BDB-8F08-6D12542A8544}" dt="2023-11-23T14:12:07.154" v="6378" actId="13244"/>
        <pc:sldMkLst>
          <pc:docMk/>
          <pc:sldMk cId="1327572466" sldId="2775"/>
        </pc:sldMkLst>
        <pc:spChg chg="mod">
          <ac:chgData name="Sam" userId="0a936673-8a1d-4f74-b7dd-93e2423be646" providerId="ADAL" clId="{3774B67B-026B-4BDB-8F08-6D12542A8544}" dt="2023-11-10T12:30:40.034" v="2439" actId="20577"/>
          <ac:spMkLst>
            <pc:docMk/>
            <pc:sldMk cId="1327572466" sldId="2775"/>
            <ac:spMk id="2" creationId="{75B8EB04-3C85-04D6-8858-876F920367CF}"/>
          </ac:spMkLst>
        </pc:spChg>
        <pc:picChg chg="ord">
          <ac:chgData name="Sam" userId="0a936673-8a1d-4f74-b7dd-93e2423be646" providerId="ADAL" clId="{3774B67B-026B-4BDB-8F08-6D12542A8544}" dt="2023-11-23T14:12:07.154" v="6378" actId="13244"/>
          <ac:picMkLst>
            <pc:docMk/>
            <pc:sldMk cId="1327572466" sldId="2775"/>
            <ac:picMk id="3" creationId="{DA183AF9-E0E7-ED59-49E7-B89F55FCB8EC}"/>
          </ac:picMkLst>
        </pc:picChg>
      </pc:sldChg>
      <pc:sldChg chg="modSp mod">
        <pc:chgData name="Sam" userId="0a936673-8a1d-4f74-b7dd-93e2423be646" providerId="ADAL" clId="{3774B67B-026B-4BDB-8F08-6D12542A8544}" dt="2023-11-23T14:12:02.938" v="6377" actId="13244"/>
        <pc:sldMkLst>
          <pc:docMk/>
          <pc:sldMk cId="1534464870" sldId="2776"/>
        </pc:sldMkLst>
        <pc:spChg chg="mod">
          <ac:chgData name="Sam" userId="0a936673-8a1d-4f74-b7dd-93e2423be646" providerId="ADAL" clId="{3774B67B-026B-4BDB-8F08-6D12542A8544}" dt="2023-11-10T12:30:22.500" v="2434" actId="20577"/>
          <ac:spMkLst>
            <pc:docMk/>
            <pc:sldMk cId="1534464870" sldId="2776"/>
            <ac:spMk id="3" creationId="{5D43F125-BA69-4DF3-949B-A99EE4372A9B}"/>
          </ac:spMkLst>
        </pc:spChg>
        <pc:spChg chg="mod">
          <ac:chgData name="Sam" userId="0a936673-8a1d-4f74-b7dd-93e2423be646" providerId="ADAL" clId="{3774B67B-026B-4BDB-8F08-6D12542A8544}" dt="2023-11-10T12:31:10.921" v="2442"/>
          <ac:spMkLst>
            <pc:docMk/>
            <pc:sldMk cId="1534464870" sldId="2776"/>
            <ac:spMk id="10" creationId="{804477D0-63C8-A511-0E16-2C50C2D776D6}"/>
          </ac:spMkLst>
        </pc:spChg>
        <pc:spChg chg="mod">
          <ac:chgData name="Sam" userId="0a936673-8a1d-4f74-b7dd-93e2423be646" providerId="ADAL" clId="{3774B67B-026B-4BDB-8F08-6D12542A8544}" dt="2023-11-10T12:31:04.041" v="2441"/>
          <ac:spMkLst>
            <pc:docMk/>
            <pc:sldMk cId="1534464870" sldId="2776"/>
            <ac:spMk id="11" creationId="{BF033158-8710-430A-8584-5442BBD14C76}"/>
          </ac:spMkLst>
        </pc:spChg>
        <pc:spChg chg="mod ord">
          <ac:chgData name="Sam" userId="0a936673-8a1d-4f74-b7dd-93e2423be646" providerId="ADAL" clId="{3774B67B-026B-4BDB-8F08-6D12542A8544}" dt="2023-11-23T14:12:02.938" v="6377" actId="13244"/>
          <ac:spMkLst>
            <pc:docMk/>
            <pc:sldMk cId="1534464870" sldId="2776"/>
            <ac:spMk id="12" creationId="{7F2C7259-E091-77FE-C6A6-C0A6F4FB654F}"/>
          </ac:spMkLst>
        </pc:spChg>
      </pc:sldChg>
      <pc:sldChg chg="modSp mod">
        <pc:chgData name="Sam" userId="0a936673-8a1d-4f74-b7dd-93e2423be646" providerId="ADAL" clId="{3774B67B-026B-4BDB-8F08-6D12542A8544}" dt="2023-11-23T14:33:11.825" v="6456" actId="313"/>
        <pc:sldMkLst>
          <pc:docMk/>
          <pc:sldMk cId="1089593112" sldId="2777"/>
        </pc:sldMkLst>
        <pc:spChg chg="mod">
          <ac:chgData name="Sam" userId="0a936673-8a1d-4f74-b7dd-93e2423be646" providerId="ADAL" clId="{3774B67B-026B-4BDB-8F08-6D12542A8544}" dt="2023-11-10T12:29:00.857" v="2414" actId="20577"/>
          <ac:spMkLst>
            <pc:docMk/>
            <pc:sldMk cId="1089593112" sldId="2777"/>
            <ac:spMk id="2" creationId="{75B8EB04-3C85-04D6-8858-876F920367CF}"/>
          </ac:spMkLst>
        </pc:spChg>
        <pc:spChg chg="mod">
          <ac:chgData name="Sam" userId="0a936673-8a1d-4f74-b7dd-93e2423be646" providerId="ADAL" clId="{3774B67B-026B-4BDB-8F08-6D12542A8544}" dt="2023-11-23T14:33:11.825" v="6456" actId="313"/>
          <ac:spMkLst>
            <pc:docMk/>
            <pc:sldMk cId="1089593112" sldId="2777"/>
            <ac:spMk id="4" creationId="{7615005D-551A-6160-DFB9-7772F7F78F9A}"/>
          </ac:spMkLst>
        </pc:spChg>
        <pc:picChg chg="ord">
          <ac:chgData name="Sam" userId="0a936673-8a1d-4f74-b7dd-93e2423be646" providerId="ADAL" clId="{3774B67B-026B-4BDB-8F08-6D12542A8544}" dt="2023-11-23T14:11:59.424" v="6376" actId="13244"/>
          <ac:picMkLst>
            <pc:docMk/>
            <pc:sldMk cId="1089593112" sldId="2777"/>
            <ac:picMk id="3" creationId="{F73C2103-F991-F414-C948-902B7E91C630}"/>
          </ac:picMkLst>
        </pc:picChg>
      </pc:sldChg>
      <pc:sldChg chg="modSp mod">
        <pc:chgData name="Sam" userId="0a936673-8a1d-4f74-b7dd-93e2423be646" providerId="ADAL" clId="{3774B67B-026B-4BDB-8F08-6D12542A8544}" dt="2023-11-23T14:11:56.522" v="6375" actId="13244"/>
        <pc:sldMkLst>
          <pc:docMk/>
          <pc:sldMk cId="508663382" sldId="2778"/>
        </pc:sldMkLst>
        <pc:spChg chg="mod">
          <ac:chgData name="Sam" userId="0a936673-8a1d-4f74-b7dd-93e2423be646" providerId="ADAL" clId="{3774B67B-026B-4BDB-8F08-6D12542A8544}" dt="2023-11-10T12:29:58.284" v="2430"/>
          <ac:spMkLst>
            <pc:docMk/>
            <pc:sldMk cId="508663382" sldId="2778"/>
            <ac:spMk id="10" creationId="{804477D0-63C8-A511-0E16-2C50C2D776D6}"/>
          </ac:spMkLst>
        </pc:spChg>
        <pc:spChg chg="mod">
          <ac:chgData name="Sam" userId="0a936673-8a1d-4f74-b7dd-93e2423be646" providerId="ADAL" clId="{3774B67B-026B-4BDB-8F08-6D12542A8544}" dt="2023-11-10T12:29:41.762" v="2428"/>
          <ac:spMkLst>
            <pc:docMk/>
            <pc:sldMk cId="508663382" sldId="2778"/>
            <ac:spMk id="11" creationId="{BF033158-8710-430A-8584-5442BBD14C76}"/>
          </ac:spMkLst>
        </pc:spChg>
        <pc:spChg chg="mod ord">
          <ac:chgData name="Sam" userId="0a936673-8a1d-4f74-b7dd-93e2423be646" providerId="ADAL" clId="{3774B67B-026B-4BDB-8F08-6D12542A8544}" dt="2023-11-23T14:11:56.522" v="6375" actId="13244"/>
          <ac:spMkLst>
            <pc:docMk/>
            <pc:sldMk cId="508663382" sldId="2778"/>
            <ac:spMk id="12" creationId="{7F2C7259-E091-77FE-C6A6-C0A6F4FB654F}"/>
          </ac:spMkLst>
        </pc:spChg>
      </pc:sldChg>
      <pc:sldChg chg="modSp mod">
        <pc:chgData name="Sam" userId="0a936673-8a1d-4f74-b7dd-93e2423be646" providerId="ADAL" clId="{3774B67B-026B-4BDB-8F08-6D12542A8544}" dt="2023-11-23T14:11:37.931" v="6374" actId="13244"/>
        <pc:sldMkLst>
          <pc:docMk/>
          <pc:sldMk cId="483768503" sldId="2779"/>
        </pc:sldMkLst>
        <pc:spChg chg="mod">
          <ac:chgData name="Sam" userId="0a936673-8a1d-4f74-b7dd-93e2423be646" providerId="ADAL" clId="{3774B67B-026B-4BDB-8F08-6D12542A8544}" dt="2023-11-10T12:27:14.702" v="2390" actId="20577"/>
          <ac:spMkLst>
            <pc:docMk/>
            <pc:sldMk cId="483768503" sldId="2779"/>
            <ac:spMk id="2" creationId="{75B8EB04-3C85-04D6-8858-876F920367CF}"/>
          </ac:spMkLst>
        </pc:spChg>
        <pc:spChg chg="mod">
          <ac:chgData name="Sam" userId="0a936673-8a1d-4f74-b7dd-93e2423be646" providerId="ADAL" clId="{3774B67B-026B-4BDB-8F08-6D12542A8544}" dt="2023-11-10T12:26:41.257" v="2379" actId="20577"/>
          <ac:spMkLst>
            <pc:docMk/>
            <pc:sldMk cId="483768503" sldId="2779"/>
            <ac:spMk id="4" creationId="{7615005D-551A-6160-DFB9-7772F7F78F9A}"/>
          </ac:spMkLst>
        </pc:spChg>
        <pc:picChg chg="ord">
          <ac:chgData name="Sam" userId="0a936673-8a1d-4f74-b7dd-93e2423be646" providerId="ADAL" clId="{3774B67B-026B-4BDB-8F08-6D12542A8544}" dt="2023-11-23T14:11:37.931" v="6374" actId="13244"/>
          <ac:picMkLst>
            <pc:docMk/>
            <pc:sldMk cId="483768503" sldId="2779"/>
            <ac:picMk id="5" creationId="{8B83D227-1824-35D0-66BA-410CF865812E}"/>
          </ac:picMkLst>
        </pc:picChg>
      </pc:sldChg>
      <pc:sldChg chg="modSp mod">
        <pc:chgData name="Sam" userId="0a936673-8a1d-4f74-b7dd-93e2423be646" providerId="ADAL" clId="{3774B67B-026B-4BDB-8F08-6D12542A8544}" dt="2023-11-23T14:11:34.507" v="6373" actId="13244"/>
        <pc:sldMkLst>
          <pc:docMk/>
          <pc:sldMk cId="4217093788" sldId="2780"/>
        </pc:sldMkLst>
        <pc:spChg chg="mod">
          <ac:chgData name="Sam" userId="0a936673-8a1d-4f74-b7dd-93e2423be646" providerId="ADAL" clId="{3774B67B-026B-4BDB-8F08-6D12542A8544}" dt="2023-11-10T12:27:27.275" v="2391"/>
          <ac:spMkLst>
            <pc:docMk/>
            <pc:sldMk cId="4217093788" sldId="2780"/>
            <ac:spMk id="10" creationId="{804477D0-63C8-A511-0E16-2C50C2D776D6}"/>
          </ac:spMkLst>
        </pc:spChg>
        <pc:spChg chg="mod">
          <ac:chgData name="Sam" userId="0a936673-8a1d-4f74-b7dd-93e2423be646" providerId="ADAL" clId="{3774B67B-026B-4BDB-8F08-6D12542A8544}" dt="2023-11-10T12:27:08.943" v="2380"/>
          <ac:spMkLst>
            <pc:docMk/>
            <pc:sldMk cId="4217093788" sldId="2780"/>
            <ac:spMk id="11" creationId="{BF033158-8710-430A-8584-5442BBD14C76}"/>
          </ac:spMkLst>
        </pc:spChg>
        <pc:spChg chg="mod ord">
          <ac:chgData name="Sam" userId="0a936673-8a1d-4f74-b7dd-93e2423be646" providerId="ADAL" clId="{3774B67B-026B-4BDB-8F08-6D12542A8544}" dt="2023-11-23T14:11:34.507" v="6373" actId="13244"/>
          <ac:spMkLst>
            <pc:docMk/>
            <pc:sldMk cId="4217093788" sldId="2780"/>
            <ac:spMk id="12" creationId="{7F2C7259-E091-77FE-C6A6-C0A6F4FB654F}"/>
          </ac:spMkLst>
        </pc:spChg>
      </pc:sldChg>
      <pc:sldChg chg="modSp mod">
        <pc:chgData name="Sam" userId="0a936673-8a1d-4f74-b7dd-93e2423be646" providerId="ADAL" clId="{3774B67B-026B-4BDB-8F08-6D12542A8544}" dt="2023-11-23T14:11:31.908" v="6372" actId="13244"/>
        <pc:sldMkLst>
          <pc:docMk/>
          <pc:sldMk cId="499912416" sldId="2781"/>
        </pc:sldMkLst>
        <pc:spChg chg="mod">
          <ac:chgData name="Sam" userId="0a936673-8a1d-4f74-b7dd-93e2423be646" providerId="ADAL" clId="{3774B67B-026B-4BDB-8F08-6D12542A8544}" dt="2023-11-10T12:25:17.322" v="2345" actId="20577"/>
          <ac:spMkLst>
            <pc:docMk/>
            <pc:sldMk cId="499912416" sldId="2781"/>
            <ac:spMk id="2" creationId="{75B8EB04-3C85-04D6-8858-876F920367CF}"/>
          </ac:spMkLst>
        </pc:spChg>
        <pc:spChg chg="mod">
          <ac:chgData name="Sam" userId="0a936673-8a1d-4f74-b7dd-93e2423be646" providerId="ADAL" clId="{3774B67B-026B-4BDB-8F08-6D12542A8544}" dt="2023-11-10T12:28:07.632" v="2396" actId="1076"/>
          <ac:spMkLst>
            <pc:docMk/>
            <pc:sldMk cId="499912416" sldId="2781"/>
            <ac:spMk id="4" creationId="{7615005D-551A-6160-DFB9-7772F7F78F9A}"/>
          </ac:spMkLst>
        </pc:spChg>
        <pc:picChg chg="ord">
          <ac:chgData name="Sam" userId="0a936673-8a1d-4f74-b7dd-93e2423be646" providerId="ADAL" clId="{3774B67B-026B-4BDB-8F08-6D12542A8544}" dt="2023-11-23T14:11:31.908" v="6372" actId="13244"/>
          <ac:picMkLst>
            <pc:docMk/>
            <pc:sldMk cId="499912416" sldId="2781"/>
            <ac:picMk id="5" creationId="{454473A7-CD31-6112-609C-1586B823CCBE}"/>
          </ac:picMkLst>
        </pc:picChg>
      </pc:sldChg>
      <pc:sldChg chg="modSp mod">
        <pc:chgData name="Sam" userId="0a936673-8a1d-4f74-b7dd-93e2423be646" providerId="ADAL" clId="{3774B67B-026B-4BDB-8F08-6D12542A8544}" dt="2023-11-23T14:11:27.352" v="6371" actId="13244"/>
        <pc:sldMkLst>
          <pc:docMk/>
          <pc:sldMk cId="620736157" sldId="2782"/>
        </pc:sldMkLst>
        <pc:spChg chg="mod">
          <ac:chgData name="Sam" userId="0a936673-8a1d-4f74-b7dd-93e2423be646" providerId="ADAL" clId="{3774B67B-026B-4BDB-8F08-6D12542A8544}" dt="2023-11-10T12:25:31.262" v="2346"/>
          <ac:spMkLst>
            <pc:docMk/>
            <pc:sldMk cId="620736157" sldId="2782"/>
            <ac:spMk id="10" creationId="{804477D0-63C8-A511-0E16-2C50C2D776D6}"/>
          </ac:spMkLst>
        </pc:spChg>
        <pc:spChg chg="mod">
          <ac:chgData name="Sam" userId="0a936673-8a1d-4f74-b7dd-93e2423be646" providerId="ADAL" clId="{3774B67B-026B-4BDB-8F08-6D12542A8544}" dt="2023-11-10T12:25:44.859" v="2347"/>
          <ac:spMkLst>
            <pc:docMk/>
            <pc:sldMk cId="620736157" sldId="2782"/>
            <ac:spMk id="11" creationId="{BF033158-8710-430A-8584-5442BBD14C76}"/>
          </ac:spMkLst>
        </pc:spChg>
        <pc:spChg chg="mod ord">
          <ac:chgData name="Sam" userId="0a936673-8a1d-4f74-b7dd-93e2423be646" providerId="ADAL" clId="{3774B67B-026B-4BDB-8F08-6D12542A8544}" dt="2023-11-23T14:11:27.352" v="6371" actId="13244"/>
          <ac:spMkLst>
            <pc:docMk/>
            <pc:sldMk cId="620736157" sldId="2782"/>
            <ac:spMk id="12" creationId="{7F2C7259-E091-77FE-C6A6-C0A6F4FB654F}"/>
          </ac:spMkLst>
        </pc:spChg>
      </pc:sldChg>
      <pc:sldChg chg="modSp mod">
        <pc:chgData name="Sam" userId="0a936673-8a1d-4f74-b7dd-93e2423be646" providerId="ADAL" clId="{3774B67B-026B-4BDB-8F08-6D12542A8544}" dt="2023-11-23T14:33:08.383" v="6455" actId="2"/>
        <pc:sldMkLst>
          <pc:docMk/>
          <pc:sldMk cId="4245695857" sldId="2783"/>
        </pc:sldMkLst>
        <pc:spChg chg="mod">
          <ac:chgData name="Sam" userId="0a936673-8a1d-4f74-b7dd-93e2423be646" providerId="ADAL" clId="{3774B67B-026B-4BDB-8F08-6D12542A8544}" dt="2023-11-10T12:24:01.404" v="2315" actId="20577"/>
          <ac:spMkLst>
            <pc:docMk/>
            <pc:sldMk cId="4245695857" sldId="2783"/>
            <ac:spMk id="2" creationId="{75B8EB04-3C85-04D6-8858-876F920367CF}"/>
          </ac:spMkLst>
        </pc:spChg>
        <pc:spChg chg="mod">
          <ac:chgData name="Sam" userId="0a936673-8a1d-4f74-b7dd-93e2423be646" providerId="ADAL" clId="{3774B67B-026B-4BDB-8F08-6D12542A8544}" dt="2023-11-23T14:33:08.383" v="6455" actId="2"/>
          <ac:spMkLst>
            <pc:docMk/>
            <pc:sldMk cId="4245695857" sldId="2783"/>
            <ac:spMk id="4" creationId="{7615005D-551A-6160-DFB9-7772F7F78F9A}"/>
          </ac:spMkLst>
        </pc:spChg>
        <pc:picChg chg="ord">
          <ac:chgData name="Sam" userId="0a936673-8a1d-4f74-b7dd-93e2423be646" providerId="ADAL" clId="{3774B67B-026B-4BDB-8F08-6D12542A8544}" dt="2023-11-23T14:11:22.523" v="6370" actId="13244"/>
          <ac:picMkLst>
            <pc:docMk/>
            <pc:sldMk cId="4245695857" sldId="2783"/>
            <ac:picMk id="5" creationId="{4EE36CB5-9464-642C-AA72-A5670AEA7FDA}"/>
          </ac:picMkLst>
        </pc:picChg>
      </pc:sldChg>
      <pc:sldChg chg="modSp mod">
        <pc:chgData name="Sam" userId="0a936673-8a1d-4f74-b7dd-93e2423be646" providerId="ADAL" clId="{3774B67B-026B-4BDB-8F08-6D12542A8544}" dt="2023-11-23T14:11:15.674" v="6369" actId="13244"/>
        <pc:sldMkLst>
          <pc:docMk/>
          <pc:sldMk cId="1254421435" sldId="2784"/>
        </pc:sldMkLst>
        <pc:spChg chg="mod">
          <ac:chgData name="Sam" userId="0a936673-8a1d-4f74-b7dd-93e2423be646" providerId="ADAL" clId="{3774B67B-026B-4BDB-8F08-6D12542A8544}" dt="2023-11-10T12:23:51.889" v="2297"/>
          <ac:spMkLst>
            <pc:docMk/>
            <pc:sldMk cId="1254421435" sldId="2784"/>
            <ac:spMk id="10" creationId="{804477D0-63C8-A511-0E16-2C50C2D776D6}"/>
          </ac:spMkLst>
        </pc:spChg>
        <pc:spChg chg="mod">
          <ac:chgData name="Sam" userId="0a936673-8a1d-4f74-b7dd-93e2423be646" providerId="ADAL" clId="{3774B67B-026B-4BDB-8F08-6D12542A8544}" dt="2023-11-10T12:23:32.102" v="2295"/>
          <ac:spMkLst>
            <pc:docMk/>
            <pc:sldMk cId="1254421435" sldId="2784"/>
            <ac:spMk id="11" creationId="{BF033158-8710-430A-8584-5442BBD14C76}"/>
          </ac:spMkLst>
        </pc:spChg>
        <pc:spChg chg="mod ord">
          <ac:chgData name="Sam" userId="0a936673-8a1d-4f74-b7dd-93e2423be646" providerId="ADAL" clId="{3774B67B-026B-4BDB-8F08-6D12542A8544}" dt="2023-11-23T14:11:15.674" v="6369" actId="13244"/>
          <ac:spMkLst>
            <pc:docMk/>
            <pc:sldMk cId="1254421435" sldId="2784"/>
            <ac:spMk id="12" creationId="{7F2C7259-E091-77FE-C6A6-C0A6F4FB654F}"/>
          </ac:spMkLst>
        </pc:spChg>
      </pc:sldChg>
      <pc:sldChg chg="modSp mod">
        <pc:chgData name="Sam" userId="0a936673-8a1d-4f74-b7dd-93e2423be646" providerId="ADAL" clId="{3774B67B-026B-4BDB-8F08-6D12542A8544}" dt="2023-11-23T14:11:11.626" v="6368" actId="13244"/>
        <pc:sldMkLst>
          <pc:docMk/>
          <pc:sldMk cId="3193792334" sldId="2785"/>
        </pc:sldMkLst>
        <pc:spChg chg="mod">
          <ac:chgData name="Sam" userId="0a936673-8a1d-4f74-b7dd-93e2423be646" providerId="ADAL" clId="{3774B67B-026B-4BDB-8F08-6D12542A8544}" dt="2023-11-10T12:21:05.496" v="2271" actId="20577"/>
          <ac:spMkLst>
            <pc:docMk/>
            <pc:sldMk cId="3193792334" sldId="2785"/>
            <ac:spMk id="2" creationId="{75B8EB04-3C85-04D6-8858-876F920367CF}"/>
          </ac:spMkLst>
        </pc:spChg>
        <pc:picChg chg="ord">
          <ac:chgData name="Sam" userId="0a936673-8a1d-4f74-b7dd-93e2423be646" providerId="ADAL" clId="{3774B67B-026B-4BDB-8F08-6D12542A8544}" dt="2023-11-23T14:11:11.626" v="6368" actId="13244"/>
          <ac:picMkLst>
            <pc:docMk/>
            <pc:sldMk cId="3193792334" sldId="2785"/>
            <ac:picMk id="3" creationId="{1BE32781-2821-3CA4-CB9A-04CFE695372E}"/>
          </ac:picMkLst>
        </pc:picChg>
      </pc:sldChg>
      <pc:sldChg chg="modSp mod">
        <pc:chgData name="Sam" userId="0a936673-8a1d-4f74-b7dd-93e2423be646" providerId="ADAL" clId="{3774B67B-026B-4BDB-8F08-6D12542A8544}" dt="2023-11-23T14:11:05.968" v="6367" actId="13244"/>
        <pc:sldMkLst>
          <pc:docMk/>
          <pc:sldMk cId="3705188799" sldId="2786"/>
        </pc:sldMkLst>
        <pc:spChg chg="mod">
          <ac:chgData name="Sam" userId="0a936673-8a1d-4f74-b7dd-93e2423be646" providerId="ADAL" clId="{3774B67B-026B-4BDB-8F08-6D12542A8544}" dt="2023-11-10T12:18:45.399" v="2247" actId="20577"/>
          <ac:spMkLst>
            <pc:docMk/>
            <pc:sldMk cId="3705188799" sldId="2786"/>
            <ac:spMk id="3" creationId="{5D43F125-BA69-4DF3-949B-A99EE4372A9B}"/>
          </ac:spMkLst>
        </pc:spChg>
        <pc:spChg chg="mod">
          <ac:chgData name="Sam" userId="0a936673-8a1d-4f74-b7dd-93e2423be646" providerId="ADAL" clId="{3774B67B-026B-4BDB-8F08-6D12542A8544}" dt="2023-11-10T12:22:12.987" v="2293"/>
          <ac:spMkLst>
            <pc:docMk/>
            <pc:sldMk cId="3705188799" sldId="2786"/>
            <ac:spMk id="10" creationId="{804477D0-63C8-A511-0E16-2C50C2D776D6}"/>
          </ac:spMkLst>
        </pc:spChg>
        <pc:spChg chg="mod">
          <ac:chgData name="Sam" userId="0a936673-8a1d-4f74-b7dd-93e2423be646" providerId="ADAL" clId="{3774B67B-026B-4BDB-8F08-6D12542A8544}" dt="2023-11-10T12:22:19.337" v="2294"/>
          <ac:spMkLst>
            <pc:docMk/>
            <pc:sldMk cId="3705188799" sldId="2786"/>
            <ac:spMk id="11" creationId="{BF033158-8710-430A-8584-5442BBD14C76}"/>
          </ac:spMkLst>
        </pc:spChg>
        <pc:spChg chg="mod ord">
          <ac:chgData name="Sam" userId="0a936673-8a1d-4f74-b7dd-93e2423be646" providerId="ADAL" clId="{3774B67B-026B-4BDB-8F08-6D12542A8544}" dt="2023-11-23T14:11:05.968" v="6367" actId="13244"/>
          <ac:spMkLst>
            <pc:docMk/>
            <pc:sldMk cId="3705188799" sldId="2786"/>
            <ac:spMk id="12" creationId="{7F2C7259-E091-77FE-C6A6-C0A6F4FB654F}"/>
          </ac:spMkLst>
        </pc:spChg>
      </pc:sldChg>
      <pc:sldChg chg="modSp mod">
        <pc:chgData name="Sam" userId="0a936673-8a1d-4f74-b7dd-93e2423be646" providerId="ADAL" clId="{3774B67B-026B-4BDB-8F08-6D12542A8544}" dt="2023-11-23T14:33:00.248" v="6454" actId="313"/>
        <pc:sldMkLst>
          <pc:docMk/>
          <pc:sldMk cId="573934923" sldId="2787"/>
        </pc:sldMkLst>
        <pc:spChg chg="mod">
          <ac:chgData name="Sam" userId="0a936673-8a1d-4f74-b7dd-93e2423be646" providerId="ADAL" clId="{3774B67B-026B-4BDB-8F08-6D12542A8544}" dt="2023-11-10T12:15:33.007" v="1869" actId="20577"/>
          <ac:spMkLst>
            <pc:docMk/>
            <pc:sldMk cId="573934923" sldId="2787"/>
            <ac:spMk id="2" creationId="{75B8EB04-3C85-04D6-8858-876F920367CF}"/>
          </ac:spMkLst>
        </pc:spChg>
        <pc:spChg chg="mod">
          <ac:chgData name="Sam" userId="0a936673-8a1d-4f74-b7dd-93e2423be646" providerId="ADAL" clId="{3774B67B-026B-4BDB-8F08-6D12542A8544}" dt="2023-11-23T14:33:00.248" v="6454" actId="313"/>
          <ac:spMkLst>
            <pc:docMk/>
            <pc:sldMk cId="573934923" sldId="2787"/>
            <ac:spMk id="4" creationId="{7615005D-551A-6160-DFB9-7772F7F78F9A}"/>
          </ac:spMkLst>
        </pc:spChg>
        <pc:picChg chg="ord">
          <ac:chgData name="Sam" userId="0a936673-8a1d-4f74-b7dd-93e2423be646" providerId="ADAL" clId="{3774B67B-026B-4BDB-8F08-6D12542A8544}" dt="2023-11-23T14:11:02.225" v="6366" actId="13244"/>
          <ac:picMkLst>
            <pc:docMk/>
            <pc:sldMk cId="573934923" sldId="2787"/>
            <ac:picMk id="6" creationId="{83872C51-1463-3458-DAD9-55DB4E4694BF}"/>
          </ac:picMkLst>
        </pc:picChg>
      </pc:sldChg>
      <pc:sldChg chg="modSp mod">
        <pc:chgData name="Sam" userId="0a936673-8a1d-4f74-b7dd-93e2423be646" providerId="ADAL" clId="{3774B67B-026B-4BDB-8F08-6D12542A8544}" dt="2023-11-23T14:10:57.954" v="6365" actId="13244"/>
        <pc:sldMkLst>
          <pc:docMk/>
          <pc:sldMk cId="1923272078" sldId="2788"/>
        </pc:sldMkLst>
        <pc:spChg chg="mod">
          <ac:chgData name="Sam" userId="0a936673-8a1d-4f74-b7dd-93e2423be646" providerId="ADAL" clId="{3774B67B-026B-4BDB-8F08-6D12542A8544}" dt="2023-11-10T12:14:50.427" v="1837" actId="20577"/>
          <ac:spMkLst>
            <pc:docMk/>
            <pc:sldMk cId="1923272078" sldId="2788"/>
            <ac:spMk id="3" creationId="{5D43F125-BA69-4DF3-949B-A99EE4372A9B}"/>
          </ac:spMkLst>
        </pc:spChg>
        <pc:spChg chg="mod">
          <ac:chgData name="Sam" userId="0a936673-8a1d-4f74-b7dd-93e2423be646" providerId="ADAL" clId="{3774B67B-026B-4BDB-8F08-6D12542A8544}" dt="2023-11-10T12:15:18.456" v="1839"/>
          <ac:spMkLst>
            <pc:docMk/>
            <pc:sldMk cId="1923272078" sldId="2788"/>
            <ac:spMk id="10" creationId="{804477D0-63C8-A511-0E16-2C50C2D776D6}"/>
          </ac:spMkLst>
        </pc:spChg>
        <pc:spChg chg="mod">
          <ac:chgData name="Sam" userId="0a936673-8a1d-4f74-b7dd-93e2423be646" providerId="ADAL" clId="{3774B67B-026B-4BDB-8F08-6D12542A8544}" dt="2023-11-10T12:15:08.761" v="1838"/>
          <ac:spMkLst>
            <pc:docMk/>
            <pc:sldMk cId="1923272078" sldId="2788"/>
            <ac:spMk id="11" creationId="{BF033158-8710-430A-8584-5442BBD14C76}"/>
          </ac:spMkLst>
        </pc:spChg>
        <pc:spChg chg="mod ord">
          <ac:chgData name="Sam" userId="0a936673-8a1d-4f74-b7dd-93e2423be646" providerId="ADAL" clId="{3774B67B-026B-4BDB-8F08-6D12542A8544}" dt="2023-11-23T14:10:57.954" v="6365" actId="13244"/>
          <ac:spMkLst>
            <pc:docMk/>
            <pc:sldMk cId="1923272078" sldId="2788"/>
            <ac:spMk id="12" creationId="{7F2C7259-E091-77FE-C6A6-C0A6F4FB654F}"/>
          </ac:spMkLst>
        </pc:spChg>
      </pc:sldChg>
      <pc:sldChg chg="modSp mod">
        <pc:chgData name="Sam" userId="0a936673-8a1d-4f74-b7dd-93e2423be646" providerId="ADAL" clId="{3774B67B-026B-4BDB-8F08-6D12542A8544}" dt="2023-11-23T14:10:52.780" v="6364" actId="13244"/>
        <pc:sldMkLst>
          <pc:docMk/>
          <pc:sldMk cId="1207248772" sldId="2789"/>
        </pc:sldMkLst>
        <pc:spChg chg="mod">
          <ac:chgData name="Sam" userId="0a936673-8a1d-4f74-b7dd-93e2423be646" providerId="ADAL" clId="{3774B67B-026B-4BDB-8F08-6D12542A8544}" dt="2023-11-10T12:21:11.262" v="2275" actId="20577"/>
          <ac:spMkLst>
            <pc:docMk/>
            <pc:sldMk cId="1207248772" sldId="2789"/>
            <ac:spMk id="2" creationId="{75B8EB04-3C85-04D6-8858-876F920367CF}"/>
          </ac:spMkLst>
        </pc:spChg>
        <pc:picChg chg="ord">
          <ac:chgData name="Sam" userId="0a936673-8a1d-4f74-b7dd-93e2423be646" providerId="ADAL" clId="{3774B67B-026B-4BDB-8F08-6D12542A8544}" dt="2023-11-23T14:10:52.780" v="6364" actId="13244"/>
          <ac:picMkLst>
            <pc:docMk/>
            <pc:sldMk cId="1207248772" sldId="2789"/>
            <ac:picMk id="3" creationId="{0395A48E-A199-9BBD-1790-2E6C5262D24A}"/>
          </ac:picMkLst>
        </pc:picChg>
      </pc:sldChg>
      <pc:sldChg chg="modSp">
        <pc:chgData name="Sam" userId="0a936673-8a1d-4f74-b7dd-93e2423be646" providerId="ADAL" clId="{3774B67B-026B-4BDB-8F08-6D12542A8544}" dt="2023-11-10T12:13:02" v="1811"/>
        <pc:sldMkLst>
          <pc:docMk/>
          <pc:sldMk cId="2689498962" sldId="2790"/>
        </pc:sldMkLst>
        <pc:spChg chg="mod">
          <ac:chgData name="Sam" userId="0a936673-8a1d-4f74-b7dd-93e2423be646" providerId="ADAL" clId="{3774B67B-026B-4BDB-8F08-6D12542A8544}" dt="2023-11-10T12:12:54.829" v="1810"/>
          <ac:spMkLst>
            <pc:docMk/>
            <pc:sldMk cId="2689498962" sldId="2790"/>
            <ac:spMk id="10" creationId="{804477D0-63C8-A511-0E16-2C50C2D776D6}"/>
          </ac:spMkLst>
        </pc:spChg>
        <pc:spChg chg="mod">
          <ac:chgData name="Sam" userId="0a936673-8a1d-4f74-b7dd-93e2423be646" providerId="ADAL" clId="{3774B67B-026B-4BDB-8F08-6D12542A8544}" dt="2023-11-10T12:13:02" v="1811"/>
          <ac:spMkLst>
            <pc:docMk/>
            <pc:sldMk cId="2689498962" sldId="2790"/>
            <ac:spMk id="11" creationId="{BF033158-8710-430A-8584-5442BBD14C76}"/>
          </ac:spMkLst>
        </pc:spChg>
        <pc:spChg chg="mod">
          <ac:chgData name="Sam" userId="0a936673-8a1d-4f74-b7dd-93e2423be646" providerId="ADAL" clId="{3774B67B-026B-4BDB-8F08-6D12542A8544}" dt="2023-11-10T12:12:48.914" v="1809"/>
          <ac:spMkLst>
            <pc:docMk/>
            <pc:sldMk cId="2689498962" sldId="2790"/>
            <ac:spMk id="12" creationId="{7F2C7259-E091-77FE-C6A6-C0A6F4FB654F}"/>
          </ac:spMkLst>
        </pc:spChg>
      </pc:sldChg>
      <pc:sldChg chg="modSp mod">
        <pc:chgData name="Sam" userId="0a936673-8a1d-4f74-b7dd-93e2423be646" providerId="ADAL" clId="{3774B67B-026B-4BDB-8F08-6D12542A8544}" dt="2023-11-10T12:21:16.298" v="2278" actId="20577"/>
        <pc:sldMkLst>
          <pc:docMk/>
          <pc:sldMk cId="2827915384" sldId="2791"/>
        </pc:sldMkLst>
        <pc:spChg chg="mod">
          <ac:chgData name="Sam" userId="0a936673-8a1d-4f74-b7dd-93e2423be646" providerId="ADAL" clId="{3774B67B-026B-4BDB-8F08-6D12542A8544}" dt="2023-11-10T12:21:16.298" v="2278" actId="20577"/>
          <ac:spMkLst>
            <pc:docMk/>
            <pc:sldMk cId="2827915384" sldId="2791"/>
            <ac:spMk id="2" creationId="{75B8EB04-3C85-04D6-8858-876F920367CF}"/>
          </ac:spMkLst>
        </pc:spChg>
        <pc:spChg chg="mod">
          <ac:chgData name="Sam" userId="0a936673-8a1d-4f74-b7dd-93e2423be646" providerId="ADAL" clId="{3774B67B-026B-4BDB-8F08-6D12542A8544}" dt="2023-11-10T12:12:02.047" v="1808" actId="20577"/>
          <ac:spMkLst>
            <pc:docMk/>
            <pc:sldMk cId="2827915384" sldId="2791"/>
            <ac:spMk id="4" creationId="{7615005D-551A-6160-DFB9-7772F7F78F9A}"/>
          </ac:spMkLst>
        </pc:spChg>
      </pc:sldChg>
      <pc:sldChg chg="modSp mod">
        <pc:chgData name="Sam" userId="0a936673-8a1d-4f74-b7dd-93e2423be646" providerId="ADAL" clId="{3774B67B-026B-4BDB-8F08-6D12542A8544}" dt="2023-11-23T14:10:47.547" v="6363" actId="13244"/>
        <pc:sldMkLst>
          <pc:docMk/>
          <pc:sldMk cId="1570302139" sldId="2792"/>
        </pc:sldMkLst>
        <pc:spChg chg="mod">
          <ac:chgData name="Sam" userId="0a936673-8a1d-4f74-b7dd-93e2423be646" providerId="ADAL" clId="{3774B67B-026B-4BDB-8F08-6D12542A8544}" dt="2023-11-10T12:11:16.860" v="1802"/>
          <ac:spMkLst>
            <pc:docMk/>
            <pc:sldMk cId="1570302139" sldId="2792"/>
            <ac:spMk id="10" creationId="{804477D0-63C8-A511-0E16-2C50C2D776D6}"/>
          </ac:spMkLst>
        </pc:spChg>
        <pc:spChg chg="mod">
          <ac:chgData name="Sam" userId="0a936673-8a1d-4f74-b7dd-93e2423be646" providerId="ADAL" clId="{3774B67B-026B-4BDB-8F08-6D12542A8544}" dt="2023-11-10T12:11:42.025" v="1804"/>
          <ac:spMkLst>
            <pc:docMk/>
            <pc:sldMk cId="1570302139" sldId="2792"/>
            <ac:spMk id="11" creationId="{BF033158-8710-430A-8584-5442BBD14C76}"/>
          </ac:spMkLst>
        </pc:spChg>
        <pc:spChg chg="mod ord">
          <ac:chgData name="Sam" userId="0a936673-8a1d-4f74-b7dd-93e2423be646" providerId="ADAL" clId="{3774B67B-026B-4BDB-8F08-6D12542A8544}" dt="2023-11-23T14:10:47.547" v="6363" actId="13244"/>
          <ac:spMkLst>
            <pc:docMk/>
            <pc:sldMk cId="1570302139" sldId="2792"/>
            <ac:spMk id="12" creationId="{7F2C7259-E091-77FE-C6A6-C0A6F4FB654F}"/>
          </ac:spMkLst>
        </pc:spChg>
      </pc:sldChg>
      <pc:sldChg chg="modSp mod">
        <pc:chgData name="Sam" userId="0a936673-8a1d-4f74-b7dd-93e2423be646" providerId="ADAL" clId="{3774B67B-026B-4BDB-8F08-6D12542A8544}" dt="2023-11-23T14:10:44.499" v="6362" actId="13244"/>
        <pc:sldMkLst>
          <pc:docMk/>
          <pc:sldMk cId="2032407800" sldId="2793"/>
        </pc:sldMkLst>
        <pc:spChg chg="mod">
          <ac:chgData name="Sam" userId="0a936673-8a1d-4f74-b7dd-93e2423be646" providerId="ADAL" clId="{3774B67B-026B-4BDB-8F08-6D12542A8544}" dt="2023-11-10T12:09:57.525" v="1783" actId="20577"/>
          <ac:spMkLst>
            <pc:docMk/>
            <pc:sldMk cId="2032407800" sldId="2793"/>
            <ac:spMk id="2" creationId="{75B8EB04-3C85-04D6-8858-876F920367CF}"/>
          </ac:spMkLst>
        </pc:spChg>
        <pc:spChg chg="mod">
          <ac:chgData name="Sam" userId="0a936673-8a1d-4f74-b7dd-93e2423be646" providerId="ADAL" clId="{3774B67B-026B-4BDB-8F08-6D12542A8544}" dt="2023-11-10T12:10:25.084" v="1793" actId="20577"/>
          <ac:spMkLst>
            <pc:docMk/>
            <pc:sldMk cId="2032407800" sldId="2793"/>
            <ac:spMk id="4" creationId="{7615005D-551A-6160-DFB9-7772F7F78F9A}"/>
          </ac:spMkLst>
        </pc:spChg>
        <pc:picChg chg="ord">
          <ac:chgData name="Sam" userId="0a936673-8a1d-4f74-b7dd-93e2423be646" providerId="ADAL" clId="{3774B67B-026B-4BDB-8F08-6D12542A8544}" dt="2023-11-23T14:10:44.499" v="6362" actId="13244"/>
          <ac:picMkLst>
            <pc:docMk/>
            <pc:sldMk cId="2032407800" sldId="2793"/>
            <ac:picMk id="3" creationId="{D990A8F1-5F9F-F02D-CECB-B3C8F2BA2237}"/>
          </ac:picMkLst>
        </pc:picChg>
      </pc:sldChg>
      <pc:sldChg chg="modSp mod">
        <pc:chgData name="Sam" userId="0a936673-8a1d-4f74-b7dd-93e2423be646" providerId="ADAL" clId="{3774B67B-026B-4BDB-8F08-6D12542A8544}" dt="2023-11-23T14:10:40.583" v="6361" actId="13244"/>
        <pc:sldMkLst>
          <pc:docMk/>
          <pc:sldMk cId="1452723629" sldId="2794"/>
        </pc:sldMkLst>
        <pc:spChg chg="mod">
          <ac:chgData name="Sam" userId="0a936673-8a1d-4f74-b7dd-93e2423be646" providerId="ADAL" clId="{3774B67B-026B-4BDB-8F08-6D12542A8544}" dt="2023-11-10T12:09:41.638" v="1778"/>
          <ac:spMkLst>
            <pc:docMk/>
            <pc:sldMk cId="1452723629" sldId="2794"/>
            <ac:spMk id="10" creationId="{804477D0-63C8-A511-0E16-2C50C2D776D6}"/>
          </ac:spMkLst>
        </pc:spChg>
        <pc:spChg chg="mod">
          <ac:chgData name="Sam" userId="0a936673-8a1d-4f74-b7dd-93e2423be646" providerId="ADAL" clId="{3774B67B-026B-4BDB-8F08-6D12542A8544}" dt="2023-11-10T12:09:50.423" v="1779"/>
          <ac:spMkLst>
            <pc:docMk/>
            <pc:sldMk cId="1452723629" sldId="2794"/>
            <ac:spMk id="11" creationId="{BF033158-8710-430A-8584-5442BBD14C76}"/>
          </ac:spMkLst>
        </pc:spChg>
        <pc:spChg chg="mod ord">
          <ac:chgData name="Sam" userId="0a936673-8a1d-4f74-b7dd-93e2423be646" providerId="ADAL" clId="{3774B67B-026B-4BDB-8F08-6D12542A8544}" dt="2023-11-23T14:10:40.583" v="6361" actId="13244"/>
          <ac:spMkLst>
            <pc:docMk/>
            <pc:sldMk cId="1452723629" sldId="2794"/>
            <ac:spMk id="12" creationId="{7F2C7259-E091-77FE-C6A6-C0A6F4FB654F}"/>
          </ac:spMkLst>
        </pc:spChg>
      </pc:sldChg>
      <pc:sldChg chg="modSp mod">
        <pc:chgData name="Sam" userId="0a936673-8a1d-4f74-b7dd-93e2423be646" providerId="ADAL" clId="{3774B67B-026B-4BDB-8F08-6D12542A8544}" dt="2023-11-23T14:10:33.747" v="6360" actId="13244"/>
        <pc:sldMkLst>
          <pc:docMk/>
          <pc:sldMk cId="2109414127" sldId="2795"/>
        </pc:sldMkLst>
        <pc:spChg chg="mod">
          <ac:chgData name="Sam" userId="0a936673-8a1d-4f74-b7dd-93e2423be646" providerId="ADAL" clId="{3774B67B-026B-4BDB-8F08-6D12542A8544}" dt="2023-11-10T12:05:40.132" v="1741" actId="20577"/>
          <ac:spMkLst>
            <pc:docMk/>
            <pc:sldMk cId="2109414127" sldId="2795"/>
            <ac:spMk id="2" creationId="{75B8EB04-3C85-04D6-8858-876F920367CF}"/>
          </ac:spMkLst>
        </pc:spChg>
        <pc:spChg chg="mod">
          <ac:chgData name="Sam" userId="0a936673-8a1d-4f74-b7dd-93e2423be646" providerId="ADAL" clId="{3774B67B-026B-4BDB-8F08-6D12542A8544}" dt="2023-11-10T12:06:09.939" v="1763" actId="20577"/>
          <ac:spMkLst>
            <pc:docMk/>
            <pc:sldMk cId="2109414127" sldId="2795"/>
            <ac:spMk id="4" creationId="{7615005D-551A-6160-DFB9-7772F7F78F9A}"/>
          </ac:spMkLst>
        </pc:spChg>
        <pc:picChg chg="ord">
          <ac:chgData name="Sam" userId="0a936673-8a1d-4f74-b7dd-93e2423be646" providerId="ADAL" clId="{3774B67B-026B-4BDB-8F08-6D12542A8544}" dt="2023-11-23T14:10:33.747" v="6360" actId="13244"/>
          <ac:picMkLst>
            <pc:docMk/>
            <pc:sldMk cId="2109414127" sldId="2795"/>
            <ac:picMk id="5" creationId="{C5C0EF05-5611-FA21-ACD6-6139C89B4723}"/>
          </ac:picMkLst>
        </pc:picChg>
      </pc:sldChg>
      <pc:sldChg chg="modSp mod">
        <pc:chgData name="Sam" userId="0a936673-8a1d-4f74-b7dd-93e2423be646" providerId="ADAL" clId="{3774B67B-026B-4BDB-8F08-6D12542A8544}" dt="2023-11-23T14:10:28.174" v="6359" actId="13244"/>
        <pc:sldMkLst>
          <pc:docMk/>
          <pc:sldMk cId="581551492" sldId="2796"/>
        </pc:sldMkLst>
        <pc:spChg chg="mod">
          <ac:chgData name="Sam" userId="0a936673-8a1d-4f74-b7dd-93e2423be646" providerId="ADAL" clId="{3774B67B-026B-4BDB-8F08-6D12542A8544}" dt="2023-11-10T12:05:22.753" v="1726"/>
          <ac:spMkLst>
            <pc:docMk/>
            <pc:sldMk cId="581551492" sldId="2796"/>
            <ac:spMk id="10" creationId="{804477D0-63C8-A511-0E16-2C50C2D776D6}"/>
          </ac:spMkLst>
        </pc:spChg>
        <pc:spChg chg="mod">
          <ac:chgData name="Sam" userId="0a936673-8a1d-4f74-b7dd-93e2423be646" providerId="ADAL" clId="{3774B67B-026B-4BDB-8F08-6D12542A8544}" dt="2023-11-10T12:05:04.121" v="1724"/>
          <ac:spMkLst>
            <pc:docMk/>
            <pc:sldMk cId="581551492" sldId="2796"/>
            <ac:spMk id="11" creationId="{BF033158-8710-430A-8584-5442BBD14C76}"/>
          </ac:spMkLst>
        </pc:spChg>
        <pc:spChg chg="mod ord">
          <ac:chgData name="Sam" userId="0a936673-8a1d-4f74-b7dd-93e2423be646" providerId="ADAL" clId="{3774B67B-026B-4BDB-8F08-6D12542A8544}" dt="2023-11-23T14:10:28.174" v="6359" actId="13244"/>
          <ac:spMkLst>
            <pc:docMk/>
            <pc:sldMk cId="581551492" sldId="2796"/>
            <ac:spMk id="12" creationId="{7F2C7259-E091-77FE-C6A6-C0A6F4FB654F}"/>
          </ac:spMkLst>
        </pc:spChg>
      </pc:sldChg>
      <pc:sldChg chg="modSp mod">
        <pc:chgData name="Sam" userId="0a936673-8a1d-4f74-b7dd-93e2423be646" providerId="ADAL" clId="{3774B67B-026B-4BDB-8F08-6D12542A8544}" dt="2023-11-23T14:10:23.362" v="6358" actId="13244"/>
        <pc:sldMkLst>
          <pc:docMk/>
          <pc:sldMk cId="72415006" sldId="2797"/>
        </pc:sldMkLst>
        <pc:spChg chg="mod">
          <ac:chgData name="Sam" userId="0a936673-8a1d-4f74-b7dd-93e2423be646" providerId="ADAL" clId="{3774B67B-026B-4BDB-8F08-6D12542A8544}" dt="2023-11-10T12:01:53.085" v="1451" actId="20577"/>
          <ac:spMkLst>
            <pc:docMk/>
            <pc:sldMk cId="72415006" sldId="2797"/>
            <ac:spMk id="2" creationId="{75B8EB04-3C85-04D6-8858-876F920367CF}"/>
          </ac:spMkLst>
        </pc:spChg>
        <pc:spChg chg="mod">
          <ac:chgData name="Sam" userId="0a936673-8a1d-4f74-b7dd-93e2423be646" providerId="ADAL" clId="{3774B67B-026B-4BDB-8F08-6D12542A8544}" dt="2023-11-10T12:03:47.617" v="1721" actId="20577"/>
          <ac:spMkLst>
            <pc:docMk/>
            <pc:sldMk cId="72415006" sldId="2797"/>
            <ac:spMk id="4" creationId="{7615005D-551A-6160-DFB9-7772F7F78F9A}"/>
          </ac:spMkLst>
        </pc:spChg>
        <pc:picChg chg="ord">
          <ac:chgData name="Sam" userId="0a936673-8a1d-4f74-b7dd-93e2423be646" providerId="ADAL" clId="{3774B67B-026B-4BDB-8F08-6D12542A8544}" dt="2023-11-23T14:10:23.362" v="6358" actId="13244"/>
          <ac:picMkLst>
            <pc:docMk/>
            <pc:sldMk cId="72415006" sldId="2797"/>
            <ac:picMk id="5" creationId="{C5C0EF05-5611-FA21-ACD6-6139C89B4723}"/>
          </ac:picMkLst>
        </pc:picChg>
      </pc:sldChg>
      <pc:sldChg chg="modSp mod">
        <pc:chgData name="Sam" userId="0a936673-8a1d-4f74-b7dd-93e2423be646" providerId="ADAL" clId="{3774B67B-026B-4BDB-8F08-6D12542A8544}" dt="2023-11-23T14:10:13.304" v="6357" actId="13244"/>
        <pc:sldMkLst>
          <pc:docMk/>
          <pc:sldMk cId="2300067172" sldId="2798"/>
        </pc:sldMkLst>
        <pc:spChg chg="mod">
          <ac:chgData name="Sam" userId="0a936673-8a1d-4f74-b7dd-93e2423be646" providerId="ADAL" clId="{3774B67B-026B-4BDB-8F08-6D12542A8544}" dt="2023-11-10T12:01:24.261" v="1418"/>
          <ac:spMkLst>
            <pc:docMk/>
            <pc:sldMk cId="2300067172" sldId="2798"/>
            <ac:spMk id="10" creationId="{804477D0-63C8-A511-0E16-2C50C2D776D6}"/>
          </ac:spMkLst>
        </pc:spChg>
        <pc:spChg chg="mod">
          <ac:chgData name="Sam" userId="0a936673-8a1d-4f74-b7dd-93e2423be646" providerId="ADAL" clId="{3774B67B-026B-4BDB-8F08-6D12542A8544}" dt="2023-11-10T12:01:16.361" v="1417"/>
          <ac:spMkLst>
            <pc:docMk/>
            <pc:sldMk cId="2300067172" sldId="2798"/>
            <ac:spMk id="11" creationId="{BF033158-8710-430A-8584-5442BBD14C76}"/>
          </ac:spMkLst>
        </pc:spChg>
        <pc:spChg chg="mod ord">
          <ac:chgData name="Sam" userId="0a936673-8a1d-4f74-b7dd-93e2423be646" providerId="ADAL" clId="{3774B67B-026B-4BDB-8F08-6D12542A8544}" dt="2023-11-23T14:10:13.304" v="6357" actId="13244"/>
          <ac:spMkLst>
            <pc:docMk/>
            <pc:sldMk cId="2300067172" sldId="2798"/>
            <ac:spMk id="12" creationId="{7F2C7259-E091-77FE-C6A6-C0A6F4FB654F}"/>
          </ac:spMkLst>
        </pc:spChg>
      </pc:sldChg>
      <pc:sldChg chg="modSp mod">
        <pc:chgData name="Sam" userId="0a936673-8a1d-4f74-b7dd-93e2423be646" providerId="ADAL" clId="{3774B67B-026B-4BDB-8F08-6D12542A8544}" dt="2023-11-23T14:10:01.787" v="6356" actId="13244"/>
        <pc:sldMkLst>
          <pc:docMk/>
          <pc:sldMk cId="3591416009" sldId="2799"/>
        </pc:sldMkLst>
        <pc:spChg chg="mod">
          <ac:chgData name="Sam" userId="0a936673-8a1d-4f74-b7dd-93e2423be646" providerId="ADAL" clId="{3774B67B-026B-4BDB-8F08-6D12542A8544}" dt="2023-11-10T12:21:27.941" v="2282" actId="20577"/>
          <ac:spMkLst>
            <pc:docMk/>
            <pc:sldMk cId="3591416009" sldId="2799"/>
            <ac:spMk id="2" creationId="{75B8EB04-3C85-04D6-8858-876F920367CF}"/>
          </ac:spMkLst>
        </pc:spChg>
        <pc:picChg chg="mod ord">
          <ac:chgData name="Sam" userId="0a936673-8a1d-4f74-b7dd-93e2423be646" providerId="ADAL" clId="{3774B67B-026B-4BDB-8F08-6D12542A8544}" dt="2023-11-23T14:10:01.787" v="6356" actId="13244"/>
          <ac:picMkLst>
            <pc:docMk/>
            <pc:sldMk cId="3591416009" sldId="2799"/>
            <ac:picMk id="3" creationId="{F877AB05-00E4-0F87-9FF4-6A43D4EA22B7}"/>
          </ac:picMkLst>
        </pc:picChg>
      </pc:sldChg>
      <pc:sldChg chg="modSp mod">
        <pc:chgData name="Sam" userId="0a936673-8a1d-4f74-b7dd-93e2423be646" providerId="ADAL" clId="{3774B67B-026B-4BDB-8F08-6D12542A8544}" dt="2023-11-23T14:09:53.340" v="6354" actId="13244"/>
        <pc:sldMkLst>
          <pc:docMk/>
          <pc:sldMk cId="1217712794" sldId="2800"/>
        </pc:sldMkLst>
        <pc:spChg chg="mod">
          <ac:chgData name="Sam" userId="0a936673-8a1d-4f74-b7dd-93e2423be646" providerId="ADAL" clId="{3774B67B-026B-4BDB-8F08-6D12542A8544}" dt="2023-11-10T12:00:16.926" v="1410"/>
          <ac:spMkLst>
            <pc:docMk/>
            <pc:sldMk cId="1217712794" sldId="2800"/>
            <ac:spMk id="10" creationId="{804477D0-63C8-A511-0E16-2C50C2D776D6}"/>
          </ac:spMkLst>
        </pc:spChg>
        <pc:spChg chg="mod">
          <ac:chgData name="Sam" userId="0a936673-8a1d-4f74-b7dd-93e2423be646" providerId="ADAL" clId="{3774B67B-026B-4BDB-8F08-6D12542A8544}" dt="2023-11-10T12:00:24.347" v="1411"/>
          <ac:spMkLst>
            <pc:docMk/>
            <pc:sldMk cId="1217712794" sldId="2800"/>
            <ac:spMk id="11" creationId="{BF033158-8710-430A-8584-5442BBD14C76}"/>
          </ac:spMkLst>
        </pc:spChg>
        <pc:spChg chg="mod ord">
          <ac:chgData name="Sam" userId="0a936673-8a1d-4f74-b7dd-93e2423be646" providerId="ADAL" clId="{3774B67B-026B-4BDB-8F08-6D12542A8544}" dt="2023-11-23T14:09:53.340" v="6354" actId="13244"/>
          <ac:spMkLst>
            <pc:docMk/>
            <pc:sldMk cId="1217712794" sldId="2800"/>
            <ac:spMk id="12" creationId="{7F2C7259-E091-77FE-C6A6-C0A6F4FB654F}"/>
          </ac:spMkLst>
        </pc:spChg>
      </pc:sldChg>
      <pc:sldChg chg="modSp mod">
        <pc:chgData name="Sam" userId="0a936673-8a1d-4f74-b7dd-93e2423be646" providerId="ADAL" clId="{3774B67B-026B-4BDB-8F08-6D12542A8544}" dt="2023-11-23T14:32:57.776" v="6453" actId="313"/>
        <pc:sldMkLst>
          <pc:docMk/>
          <pc:sldMk cId="2926562464" sldId="2801"/>
        </pc:sldMkLst>
        <pc:spChg chg="mod">
          <ac:chgData name="Sam" userId="0a936673-8a1d-4f74-b7dd-93e2423be646" providerId="ADAL" clId="{3774B67B-026B-4BDB-8F08-6D12542A8544}" dt="2023-11-10T12:21:34.399" v="2286" actId="20577"/>
          <ac:spMkLst>
            <pc:docMk/>
            <pc:sldMk cId="2926562464" sldId="2801"/>
            <ac:spMk id="2" creationId="{75B8EB04-3C85-04D6-8858-876F920367CF}"/>
          </ac:spMkLst>
        </pc:spChg>
        <pc:spChg chg="mod">
          <ac:chgData name="Sam" userId="0a936673-8a1d-4f74-b7dd-93e2423be646" providerId="ADAL" clId="{3774B67B-026B-4BDB-8F08-6D12542A8544}" dt="2023-11-23T14:32:57.776" v="6453" actId="313"/>
          <ac:spMkLst>
            <pc:docMk/>
            <pc:sldMk cId="2926562464" sldId="2801"/>
            <ac:spMk id="4" creationId="{7615005D-551A-6160-DFB9-7772F7F78F9A}"/>
          </ac:spMkLst>
        </pc:spChg>
        <pc:picChg chg="mod">
          <ac:chgData name="Sam" userId="0a936673-8a1d-4f74-b7dd-93e2423be646" providerId="ADAL" clId="{3774B67B-026B-4BDB-8F08-6D12542A8544}" dt="2023-11-23T14:09:46.149" v="6353" actId="1076"/>
          <ac:picMkLst>
            <pc:docMk/>
            <pc:sldMk cId="2926562464" sldId="2801"/>
            <ac:picMk id="3" creationId="{4CC09944-5EF5-7770-8592-40DAD1B0B637}"/>
          </ac:picMkLst>
        </pc:picChg>
        <pc:picChg chg="mod">
          <ac:chgData name="Sam" userId="0a936673-8a1d-4f74-b7dd-93e2423be646" providerId="ADAL" clId="{3774B67B-026B-4BDB-8F08-6D12542A8544}" dt="2023-11-23T14:09:45.702" v="6352" actId="1076"/>
          <ac:picMkLst>
            <pc:docMk/>
            <pc:sldMk cId="2926562464" sldId="2801"/>
            <ac:picMk id="8" creationId="{B2047B46-0F44-AF71-323F-34FF3309AA45}"/>
          </ac:picMkLst>
        </pc:picChg>
      </pc:sldChg>
      <pc:sldChg chg="modSp mod">
        <pc:chgData name="Sam" userId="0a936673-8a1d-4f74-b7dd-93e2423be646" providerId="ADAL" clId="{3774B67B-026B-4BDB-8F08-6D12542A8544}" dt="2023-11-23T14:09:35.273" v="6351" actId="13244"/>
        <pc:sldMkLst>
          <pc:docMk/>
          <pc:sldMk cId="2698242365" sldId="2802"/>
        </pc:sldMkLst>
        <pc:spChg chg="mod">
          <ac:chgData name="Sam" userId="0a936673-8a1d-4f74-b7dd-93e2423be646" providerId="ADAL" clId="{3774B67B-026B-4BDB-8F08-6D12542A8544}" dt="2023-11-10T11:58:48.790" v="1388"/>
          <ac:spMkLst>
            <pc:docMk/>
            <pc:sldMk cId="2698242365" sldId="2802"/>
            <ac:spMk id="10" creationId="{804477D0-63C8-A511-0E16-2C50C2D776D6}"/>
          </ac:spMkLst>
        </pc:spChg>
        <pc:spChg chg="mod">
          <ac:chgData name="Sam" userId="0a936673-8a1d-4f74-b7dd-93e2423be646" providerId="ADAL" clId="{3774B67B-026B-4BDB-8F08-6D12542A8544}" dt="2023-11-10T11:59:08.639" v="1390"/>
          <ac:spMkLst>
            <pc:docMk/>
            <pc:sldMk cId="2698242365" sldId="2802"/>
            <ac:spMk id="11" creationId="{BF033158-8710-430A-8584-5442BBD14C76}"/>
          </ac:spMkLst>
        </pc:spChg>
        <pc:spChg chg="mod ord">
          <ac:chgData name="Sam" userId="0a936673-8a1d-4f74-b7dd-93e2423be646" providerId="ADAL" clId="{3774B67B-026B-4BDB-8F08-6D12542A8544}" dt="2023-11-23T14:09:35.273" v="6351" actId="13244"/>
          <ac:spMkLst>
            <pc:docMk/>
            <pc:sldMk cId="2698242365" sldId="2802"/>
            <ac:spMk id="12" creationId="{7F2C7259-E091-77FE-C6A6-C0A6F4FB654F}"/>
          </ac:spMkLst>
        </pc:spChg>
      </pc:sldChg>
      <pc:sldChg chg="modSp mod">
        <pc:chgData name="Sam" userId="0a936673-8a1d-4f74-b7dd-93e2423be646" providerId="ADAL" clId="{3774B67B-026B-4BDB-8F08-6D12542A8544}" dt="2023-11-23T14:09:24.879" v="6350" actId="1076"/>
        <pc:sldMkLst>
          <pc:docMk/>
          <pc:sldMk cId="3559986502" sldId="2803"/>
        </pc:sldMkLst>
        <pc:spChg chg="mod">
          <ac:chgData name="Sam" userId="0a936673-8a1d-4f74-b7dd-93e2423be646" providerId="ADAL" clId="{3774B67B-026B-4BDB-8F08-6D12542A8544}" dt="2023-11-10T12:21:41.377" v="2291" actId="20577"/>
          <ac:spMkLst>
            <pc:docMk/>
            <pc:sldMk cId="3559986502" sldId="2803"/>
            <ac:spMk id="2" creationId="{75B8EB04-3C85-04D6-8858-876F920367CF}"/>
          </ac:spMkLst>
        </pc:spChg>
        <pc:spChg chg="mod">
          <ac:chgData name="Sam" userId="0a936673-8a1d-4f74-b7dd-93e2423be646" providerId="ADAL" clId="{3774B67B-026B-4BDB-8F08-6D12542A8544}" dt="2023-11-10T11:58:06.797" v="1387" actId="20577"/>
          <ac:spMkLst>
            <pc:docMk/>
            <pc:sldMk cId="3559986502" sldId="2803"/>
            <ac:spMk id="4" creationId="{7615005D-551A-6160-DFB9-7772F7F78F9A}"/>
          </ac:spMkLst>
        </pc:spChg>
        <pc:picChg chg="mod">
          <ac:chgData name="Sam" userId="0a936673-8a1d-4f74-b7dd-93e2423be646" providerId="ADAL" clId="{3774B67B-026B-4BDB-8F08-6D12542A8544}" dt="2023-11-23T14:09:24.879" v="6350" actId="1076"/>
          <ac:picMkLst>
            <pc:docMk/>
            <pc:sldMk cId="3559986502" sldId="2803"/>
            <ac:picMk id="8" creationId="{B2047B46-0F44-AF71-323F-34FF3309AA45}"/>
          </ac:picMkLst>
        </pc:picChg>
      </pc:sldChg>
      <pc:sldChg chg="modSp mod">
        <pc:chgData name="Sam" userId="0a936673-8a1d-4f74-b7dd-93e2423be646" providerId="ADAL" clId="{3774B67B-026B-4BDB-8F08-6D12542A8544}" dt="2023-11-23T14:09:13.674" v="6349" actId="13244"/>
        <pc:sldMkLst>
          <pc:docMk/>
          <pc:sldMk cId="3419383672" sldId="2804"/>
        </pc:sldMkLst>
        <pc:spChg chg="mod">
          <ac:chgData name="Sam" userId="0a936673-8a1d-4f74-b7dd-93e2423be646" providerId="ADAL" clId="{3774B67B-026B-4BDB-8F08-6D12542A8544}" dt="2023-11-10T11:57:19.284" v="1381"/>
          <ac:spMkLst>
            <pc:docMk/>
            <pc:sldMk cId="3419383672" sldId="2804"/>
            <ac:spMk id="10" creationId="{804477D0-63C8-A511-0E16-2C50C2D776D6}"/>
          </ac:spMkLst>
        </pc:spChg>
        <pc:spChg chg="mod">
          <ac:chgData name="Sam" userId="0a936673-8a1d-4f74-b7dd-93e2423be646" providerId="ADAL" clId="{3774B67B-026B-4BDB-8F08-6D12542A8544}" dt="2023-11-10T11:57:34.186" v="1382"/>
          <ac:spMkLst>
            <pc:docMk/>
            <pc:sldMk cId="3419383672" sldId="2804"/>
            <ac:spMk id="11" creationId="{BF033158-8710-430A-8584-5442BBD14C76}"/>
          </ac:spMkLst>
        </pc:spChg>
        <pc:spChg chg="mod ord">
          <ac:chgData name="Sam" userId="0a936673-8a1d-4f74-b7dd-93e2423be646" providerId="ADAL" clId="{3774B67B-026B-4BDB-8F08-6D12542A8544}" dt="2023-11-23T14:09:13.674" v="6349" actId="13244"/>
          <ac:spMkLst>
            <pc:docMk/>
            <pc:sldMk cId="3419383672" sldId="2804"/>
            <ac:spMk id="12" creationId="{7F2C7259-E091-77FE-C6A6-C0A6F4FB654F}"/>
          </ac:spMkLst>
        </pc:spChg>
      </pc:sldChg>
      <pc:sldChg chg="addSp delSp modSp add mod">
        <pc:chgData name="Sam" userId="0a936673-8a1d-4f74-b7dd-93e2423be646" providerId="ADAL" clId="{3774B67B-026B-4BDB-8F08-6D12542A8544}" dt="2023-11-23T14:33:15.432" v="6457" actId="313"/>
        <pc:sldMkLst>
          <pc:docMk/>
          <pc:sldMk cId="515725115" sldId="2805"/>
        </pc:sldMkLst>
        <pc:spChg chg="mod">
          <ac:chgData name="Sam" userId="0a936673-8a1d-4f74-b7dd-93e2423be646" providerId="ADAL" clId="{3774B67B-026B-4BDB-8F08-6D12542A8544}" dt="2023-11-10T12:55:49.475" v="4526" actId="20577"/>
          <ac:spMkLst>
            <pc:docMk/>
            <pc:sldMk cId="515725115" sldId="2805"/>
            <ac:spMk id="2" creationId="{75B8EB04-3C85-04D6-8858-876F920367CF}"/>
          </ac:spMkLst>
        </pc:spChg>
        <pc:spChg chg="mod">
          <ac:chgData name="Sam" userId="0a936673-8a1d-4f74-b7dd-93e2423be646" providerId="ADAL" clId="{3774B67B-026B-4BDB-8F08-6D12542A8544}" dt="2023-11-23T14:33:15.432" v="6457" actId="313"/>
          <ac:spMkLst>
            <pc:docMk/>
            <pc:sldMk cId="515725115" sldId="2805"/>
            <ac:spMk id="4" creationId="{7615005D-551A-6160-DFB9-7772F7F78F9A}"/>
          </ac:spMkLst>
        </pc:spChg>
        <pc:picChg chg="del">
          <ac:chgData name="Sam" userId="0a936673-8a1d-4f74-b7dd-93e2423be646" providerId="ADAL" clId="{3774B67B-026B-4BDB-8F08-6D12542A8544}" dt="2023-11-10T12:43:05.975" v="3122" actId="478"/>
          <ac:picMkLst>
            <pc:docMk/>
            <pc:sldMk cId="515725115" sldId="2805"/>
            <ac:picMk id="3" creationId="{6E8D3845-2138-0B13-411F-3346C3C73123}"/>
          </ac:picMkLst>
        </pc:picChg>
        <pc:picChg chg="add del mod">
          <ac:chgData name="Sam" userId="0a936673-8a1d-4f74-b7dd-93e2423be646" providerId="ADAL" clId="{3774B67B-026B-4BDB-8F08-6D12542A8544}" dt="2023-11-10T12:51:25.400" v="3962" actId="478"/>
          <ac:picMkLst>
            <pc:docMk/>
            <pc:sldMk cId="515725115" sldId="2805"/>
            <ac:picMk id="5" creationId="{90531AB9-3FDA-B406-5F37-C4C57C513EBD}"/>
          </ac:picMkLst>
        </pc:picChg>
        <pc:picChg chg="add mod">
          <ac:chgData name="Sam" userId="0a936673-8a1d-4f74-b7dd-93e2423be646" providerId="ADAL" clId="{3774B67B-026B-4BDB-8F08-6D12542A8544}" dt="2023-11-10T12:55:02.249" v="4467" actId="1076"/>
          <ac:picMkLst>
            <pc:docMk/>
            <pc:sldMk cId="515725115" sldId="2805"/>
            <ac:picMk id="6" creationId="{A5E960FA-B4EF-19F3-B393-8CDA255E5368}"/>
          </ac:picMkLst>
        </pc:picChg>
      </pc:sldChg>
      <pc:sldChg chg="addSp delSp modSp mod">
        <pc:chgData name="Sam" userId="0a936673-8a1d-4f74-b7dd-93e2423be646" providerId="ADAL" clId="{3774B67B-026B-4BDB-8F08-6D12542A8544}" dt="2023-11-23T14:12:40.218" v="6385" actId="13244"/>
        <pc:sldMkLst>
          <pc:docMk/>
          <pc:sldMk cId="3519752743" sldId="2806"/>
        </pc:sldMkLst>
        <pc:spChg chg="mod">
          <ac:chgData name="Sam" userId="0a936673-8a1d-4f74-b7dd-93e2423be646" providerId="ADAL" clId="{3774B67B-026B-4BDB-8F08-6D12542A8544}" dt="2023-11-10T12:50:13.402" v="3887" actId="20577"/>
          <ac:spMkLst>
            <pc:docMk/>
            <pc:sldMk cId="3519752743" sldId="2806"/>
            <ac:spMk id="2" creationId="{F9CEC363-B994-4497-B30F-80C338ADCF54}"/>
          </ac:spMkLst>
        </pc:spChg>
        <pc:spChg chg="mod">
          <ac:chgData name="Sam" userId="0a936673-8a1d-4f74-b7dd-93e2423be646" providerId="ADAL" clId="{3774B67B-026B-4BDB-8F08-6D12542A8544}" dt="2023-11-10T12:50:06.781" v="3881" actId="6549"/>
          <ac:spMkLst>
            <pc:docMk/>
            <pc:sldMk cId="3519752743" sldId="2806"/>
            <ac:spMk id="3" creationId="{5D43F125-BA69-4DF3-949B-A99EE4372A9B}"/>
          </ac:spMkLst>
        </pc:spChg>
        <pc:spChg chg="ord">
          <ac:chgData name="Sam" userId="0a936673-8a1d-4f74-b7dd-93e2423be646" providerId="ADAL" clId="{3774B67B-026B-4BDB-8F08-6D12542A8544}" dt="2023-11-23T14:12:40.218" v="6385" actId="13244"/>
          <ac:spMkLst>
            <pc:docMk/>
            <pc:sldMk cId="3519752743" sldId="2806"/>
            <ac:spMk id="12" creationId="{7F2C7259-E091-77FE-C6A6-C0A6F4FB654F}"/>
          </ac:spMkLst>
        </pc:spChg>
        <pc:picChg chg="add del">
          <ac:chgData name="Sam" userId="0a936673-8a1d-4f74-b7dd-93e2423be646" providerId="ADAL" clId="{3774B67B-026B-4BDB-8F08-6D12542A8544}" dt="2023-11-10T12:49:17.844" v="3880" actId="478"/>
          <ac:picMkLst>
            <pc:docMk/>
            <pc:sldMk cId="3519752743" sldId="2806"/>
            <ac:picMk id="9" creationId="{46EE40A2-2861-2573-E318-723DFD0FF12B}"/>
          </ac:picMkLst>
        </pc:picChg>
      </pc:sldChg>
      <pc:sldChg chg="modSp mod">
        <pc:chgData name="Sam" userId="0a936673-8a1d-4f74-b7dd-93e2423be646" providerId="ADAL" clId="{3774B67B-026B-4BDB-8F08-6D12542A8544}" dt="2023-11-23T14:33:20.958" v="6458" actId="313"/>
        <pc:sldMkLst>
          <pc:docMk/>
          <pc:sldMk cId="3650235290" sldId="2807"/>
        </pc:sldMkLst>
        <pc:spChg chg="mod">
          <ac:chgData name="Sam" userId="0a936673-8a1d-4f74-b7dd-93e2423be646" providerId="ADAL" clId="{3774B67B-026B-4BDB-8F08-6D12542A8544}" dt="2023-11-23T14:33:20.958" v="6458" actId="313"/>
          <ac:spMkLst>
            <pc:docMk/>
            <pc:sldMk cId="3650235290" sldId="2807"/>
            <ac:spMk id="4" creationId="{7615005D-551A-6160-DFB9-7772F7F78F9A}"/>
          </ac:spMkLst>
        </pc:spChg>
      </pc:sldChg>
      <pc:sldChg chg="modSp mod">
        <pc:chgData name="Sam" userId="0a936673-8a1d-4f74-b7dd-93e2423be646" providerId="ADAL" clId="{3774B67B-026B-4BDB-8F08-6D12542A8544}" dt="2023-11-23T14:33:27.032" v="6464" actId="2"/>
        <pc:sldMkLst>
          <pc:docMk/>
          <pc:sldMk cId="4206072210" sldId="2808"/>
        </pc:sldMkLst>
        <pc:spChg chg="mod">
          <ac:chgData name="Sam" userId="0a936673-8a1d-4f74-b7dd-93e2423be646" providerId="ADAL" clId="{3774B67B-026B-4BDB-8F08-6D12542A8544}" dt="2023-11-23T14:33:27.032" v="6464" actId="2"/>
          <ac:spMkLst>
            <pc:docMk/>
            <pc:sldMk cId="4206072210" sldId="2808"/>
            <ac:spMk id="3" creationId="{00000000-0000-0000-0000-000000000000}"/>
          </ac:spMkLst>
        </pc:spChg>
        <pc:picChg chg="ord">
          <ac:chgData name="Sam" userId="0a936673-8a1d-4f74-b7dd-93e2423be646" providerId="ADAL" clId="{3774B67B-026B-4BDB-8F08-6D12542A8544}" dt="2023-11-23T14:14:08.946" v="6392" actId="13244"/>
          <ac:picMkLst>
            <pc:docMk/>
            <pc:sldMk cId="4206072210" sldId="2808"/>
            <ac:picMk id="4" creationId="{00000000-0000-0000-0000-000000000000}"/>
          </ac:picMkLst>
        </pc:picChg>
      </pc:sldChg>
    </pc:docChg>
  </pc:docChgLst>
  <pc:docChgLst>
    <pc:chgData name="Sam Nicholson" userId="S::essnicholson@glow.gov.uk::0a936673-8a1d-4f74-b7dd-93e2423be646" providerId="AD" clId="Web-{E295B4ED-04D8-4EAB-EA46-9CC45AA0A6C4}"/>
    <pc:docChg chg="addSld modSld">
      <pc:chgData name="Sam Nicholson" userId="S::essnicholson@glow.gov.uk::0a936673-8a1d-4f74-b7dd-93e2423be646" providerId="AD" clId="Web-{E295B4ED-04D8-4EAB-EA46-9CC45AA0A6C4}" dt="2023-11-23T10:57:37.086" v="2"/>
      <pc:docMkLst>
        <pc:docMk/>
      </pc:docMkLst>
      <pc:sldChg chg="modNotes">
        <pc:chgData name="Sam Nicholson" userId="S::essnicholson@glow.gov.uk::0a936673-8a1d-4f74-b7dd-93e2423be646" providerId="AD" clId="Web-{E295B4ED-04D8-4EAB-EA46-9CC45AA0A6C4}" dt="2023-11-23T10:57:37.086" v="2"/>
        <pc:sldMkLst>
          <pc:docMk/>
          <pc:sldMk cId="1717420105" sldId="264"/>
        </pc:sldMkLst>
      </pc:sldChg>
      <pc:sldChg chg="add">
        <pc:chgData name="Sam Nicholson" userId="S::essnicholson@glow.gov.uk::0a936673-8a1d-4f74-b7dd-93e2423be646" providerId="AD" clId="Web-{E295B4ED-04D8-4EAB-EA46-9CC45AA0A6C4}" dt="2023-11-23T10:56:20.819" v="0"/>
        <pc:sldMkLst>
          <pc:docMk/>
          <pc:sldMk cId="4206072210" sldId="2808"/>
        </pc:sldMkLst>
      </pc:sldChg>
    </pc:docChg>
  </pc:docChgLst>
  <pc:docChgLst>
    <pc:chgData name="Sam Nicholson" userId="0a936673-8a1d-4f74-b7dd-93e2423be646" providerId="ADAL" clId="{3DA3F416-2C09-4D26-89CB-F4D06D017EE8}"/>
    <pc:docChg chg="modSld">
      <pc:chgData name="Sam Nicholson" userId="0a936673-8a1d-4f74-b7dd-93e2423be646" providerId="ADAL" clId="{3DA3F416-2C09-4D26-89CB-F4D06D017EE8}" dt="2023-08-18T08:55:27.745" v="26" actId="1076"/>
      <pc:docMkLst>
        <pc:docMk/>
      </pc:docMkLst>
      <pc:sldChg chg="modSp mod">
        <pc:chgData name="Sam Nicholson" userId="0a936673-8a1d-4f74-b7dd-93e2423be646" providerId="ADAL" clId="{3DA3F416-2C09-4D26-89CB-F4D06D017EE8}" dt="2023-08-18T08:55:27.745" v="26" actId="1076"/>
        <pc:sldMkLst>
          <pc:docMk/>
          <pc:sldMk cId="1717420105" sldId="264"/>
        </pc:sldMkLst>
        <pc:spChg chg="mod">
          <ac:chgData name="Sam Nicholson" userId="0a936673-8a1d-4f74-b7dd-93e2423be646" providerId="ADAL" clId="{3DA3F416-2C09-4D26-89CB-F4D06D017EE8}" dt="2023-08-18T08:55:27.745" v="26" actId="1076"/>
          <ac:spMkLst>
            <pc:docMk/>
            <pc:sldMk cId="1717420105" sldId="264"/>
            <ac:spMk id="7" creationId="{00000000-0000-0000-0000-000000000000}"/>
          </ac:spMkLst>
        </pc:spChg>
        <pc:spChg chg="mod">
          <ac:chgData name="Sam Nicholson" userId="0a936673-8a1d-4f74-b7dd-93e2423be646" providerId="ADAL" clId="{3DA3F416-2C09-4D26-89CB-F4D06D017EE8}" dt="2023-08-18T08:54:56.973" v="23" actId="1076"/>
          <ac:spMkLst>
            <pc:docMk/>
            <pc:sldMk cId="1717420105" sldId="264"/>
            <ac:spMk id="8" creationId="{00000000-0000-0000-0000-000000000000}"/>
          </ac:spMkLst>
        </pc:spChg>
        <pc:picChg chg="mod">
          <ac:chgData name="Sam Nicholson" userId="0a936673-8a1d-4f74-b7dd-93e2423be646" providerId="ADAL" clId="{3DA3F416-2C09-4D26-89CB-F4D06D017EE8}" dt="2023-08-18T08:54:50.958" v="21" actId="1076"/>
          <ac:picMkLst>
            <pc:docMk/>
            <pc:sldMk cId="1717420105" sldId="264"/>
            <ac:picMk id="12" creationId="{00000000-0000-0000-0000-000000000000}"/>
          </ac:picMkLst>
        </pc:picChg>
      </pc:sldChg>
    </pc:docChg>
  </pc:docChgLst>
  <pc:docChgLst>
    <pc:chgData name="Sam Nicholson" userId="S::essnicholson@glow.gov.uk::0a936673-8a1d-4f74-b7dd-93e2423be646" providerId="AD" clId="Web-{FF7C4965-8AB2-E276-9F61-EF69A30A6913}"/>
    <pc:docChg chg="addSld delSld modSld addMainMaster modMainMaster">
      <pc:chgData name="Sam Nicholson" userId="S::essnicholson@glow.gov.uk::0a936673-8a1d-4f74-b7dd-93e2423be646" providerId="AD" clId="Web-{FF7C4965-8AB2-E276-9F61-EF69A30A6913}" dt="2023-08-19T10:37:01.055" v="44"/>
      <pc:docMkLst>
        <pc:docMk/>
      </pc:docMkLst>
      <pc:sldChg chg="modSp">
        <pc:chgData name="Sam Nicholson" userId="S::essnicholson@glow.gov.uk::0a936673-8a1d-4f74-b7dd-93e2423be646" providerId="AD" clId="Web-{FF7C4965-8AB2-E276-9F61-EF69A30A6913}" dt="2023-08-19T10:36:53.712" v="41" actId="20577"/>
        <pc:sldMkLst>
          <pc:docMk/>
          <pc:sldMk cId="2944124281" sldId="2705"/>
        </pc:sldMkLst>
        <pc:spChg chg="mod">
          <ac:chgData name="Sam Nicholson" userId="S::essnicholson@glow.gov.uk::0a936673-8a1d-4f74-b7dd-93e2423be646" providerId="AD" clId="Web-{FF7C4965-8AB2-E276-9F61-EF69A30A6913}" dt="2023-08-19T10:36:53.712" v="41" actId="20577"/>
          <ac:spMkLst>
            <pc:docMk/>
            <pc:sldMk cId="2944124281" sldId="2705"/>
            <ac:spMk id="5" creationId="{00000000-0000-0000-0000-000000000000}"/>
          </ac:spMkLst>
        </pc:spChg>
      </pc:sldChg>
      <pc:sldChg chg="addSp delSp modSp">
        <pc:chgData name="Sam Nicholson" userId="S::essnicholson@glow.gov.uk::0a936673-8a1d-4f74-b7dd-93e2423be646" providerId="AD" clId="Web-{FF7C4965-8AB2-E276-9F61-EF69A30A6913}" dt="2023-08-19T10:35:31.475" v="19" actId="20577"/>
        <pc:sldMkLst>
          <pc:docMk/>
          <pc:sldMk cId="3111889681" sldId="2761"/>
        </pc:sldMkLst>
        <pc:spChg chg="del mod">
          <ac:chgData name="Sam Nicholson" userId="S::essnicholson@glow.gov.uk::0a936673-8a1d-4f74-b7dd-93e2423be646" providerId="AD" clId="Web-{FF7C4965-8AB2-E276-9F61-EF69A30A6913}" dt="2023-08-19T10:31:09.968" v="14"/>
          <ac:spMkLst>
            <pc:docMk/>
            <pc:sldMk cId="3111889681" sldId="2761"/>
            <ac:spMk id="5" creationId="{00000000-0000-0000-0000-000000000000}"/>
          </ac:spMkLst>
        </pc:spChg>
        <pc:spChg chg="add mod">
          <ac:chgData name="Sam Nicholson" userId="S::essnicholson@glow.gov.uk::0a936673-8a1d-4f74-b7dd-93e2423be646" providerId="AD" clId="Web-{FF7C4965-8AB2-E276-9F61-EF69A30A6913}" dt="2023-08-19T10:35:31.475" v="19" actId="20577"/>
          <ac:spMkLst>
            <pc:docMk/>
            <pc:sldMk cId="3111889681" sldId="2761"/>
            <ac:spMk id="6" creationId="{860A4ABC-2840-C61B-13D3-124C86CA563C}"/>
          </ac:spMkLst>
        </pc:spChg>
      </pc:sldChg>
      <pc:sldChg chg="add del">
        <pc:chgData name="Sam Nicholson" userId="S::essnicholson@glow.gov.uk::0a936673-8a1d-4f74-b7dd-93e2423be646" providerId="AD" clId="Web-{FF7C4965-8AB2-E276-9F61-EF69A30A6913}" dt="2023-08-19T10:29:35.371" v="1"/>
        <pc:sldMkLst>
          <pc:docMk/>
          <pc:sldMk cId="962537057" sldId="2762"/>
        </pc:sldMkLst>
      </pc:sldChg>
      <pc:sldChg chg="add del">
        <pc:chgData name="Sam Nicholson" userId="S::essnicholson@glow.gov.uk::0a936673-8a1d-4f74-b7dd-93e2423be646" providerId="AD" clId="Web-{FF7C4965-8AB2-E276-9F61-EF69A30A6913}" dt="2023-08-19T10:37:01.055" v="44"/>
        <pc:sldMkLst>
          <pc:docMk/>
          <pc:sldMk cId="3187429470" sldId="2762"/>
        </pc:sldMkLst>
      </pc:sldChg>
      <pc:sldChg chg="delSp add replId">
        <pc:chgData name="Sam Nicholson" userId="S::essnicholson@glow.gov.uk::0a936673-8a1d-4f74-b7dd-93e2423be646" providerId="AD" clId="Web-{FF7C4965-8AB2-E276-9F61-EF69A30A6913}" dt="2023-08-19T10:30:04.216" v="4"/>
        <pc:sldMkLst>
          <pc:docMk/>
          <pc:sldMk cId="3858272337" sldId="2763"/>
        </pc:sldMkLst>
        <pc:spChg chg="del">
          <ac:chgData name="Sam Nicholson" userId="S::essnicholson@glow.gov.uk::0a936673-8a1d-4f74-b7dd-93e2423be646" providerId="AD" clId="Web-{FF7C4965-8AB2-E276-9F61-EF69A30A6913}" dt="2023-08-19T10:30:04.216" v="4"/>
          <ac:spMkLst>
            <pc:docMk/>
            <pc:sldMk cId="3858272337" sldId="2763"/>
            <ac:spMk id="5" creationId="{00000000-0000-0000-0000-000000000000}"/>
          </ac:spMkLst>
        </pc:spChg>
      </pc:sldChg>
      <pc:sldChg chg="add del">
        <pc:chgData name="Sam Nicholson" userId="S::essnicholson@glow.gov.uk::0a936673-8a1d-4f74-b7dd-93e2423be646" providerId="AD" clId="Web-{FF7C4965-8AB2-E276-9F61-EF69A30A6913}" dt="2023-08-19T10:36:59.774" v="43"/>
        <pc:sldMkLst>
          <pc:docMk/>
          <pc:sldMk cId="2303509205" sldId="2764"/>
        </pc:sldMkLst>
      </pc:sldChg>
      <pc:sldChg chg="add del">
        <pc:chgData name="Sam Nicholson" userId="S::essnicholson@glow.gov.uk::0a936673-8a1d-4f74-b7dd-93e2423be646" providerId="AD" clId="Web-{FF7C4965-8AB2-E276-9F61-EF69A30A6913}" dt="2023-08-19T10:30:18.810" v="8"/>
        <pc:sldMkLst>
          <pc:docMk/>
          <pc:sldMk cId="2938269345" sldId="2764"/>
        </pc:sldMkLst>
      </pc:sldChg>
      <pc:sldChg chg="add del">
        <pc:chgData name="Sam Nicholson" userId="S::essnicholson@glow.gov.uk::0a936673-8a1d-4f74-b7dd-93e2423be646" providerId="AD" clId="Web-{FF7C4965-8AB2-E276-9F61-EF69A30A6913}" dt="2023-08-19T10:36:58.149" v="42"/>
        <pc:sldMkLst>
          <pc:docMk/>
          <pc:sldMk cId="326731989" sldId="2765"/>
        </pc:sldMkLst>
      </pc:sldChg>
      <pc:sldChg chg="add del">
        <pc:chgData name="Sam Nicholson" userId="S::essnicholson@glow.gov.uk::0a936673-8a1d-4f74-b7dd-93e2423be646" providerId="AD" clId="Web-{FF7C4965-8AB2-E276-9F61-EF69A30A6913}" dt="2023-08-19T10:30:17.544" v="7"/>
        <pc:sldMkLst>
          <pc:docMk/>
          <pc:sldMk cId="4202676598" sldId="2765"/>
        </pc:sldMkLst>
      </pc:sldChg>
      <pc:sldChg chg="modSp add replId">
        <pc:chgData name="Sam Nicholson" userId="S::essnicholson@glow.gov.uk::0a936673-8a1d-4f74-b7dd-93e2423be646" providerId="AD" clId="Web-{FF7C4965-8AB2-E276-9F61-EF69A30A6913}" dt="2023-08-19T10:36:31.336" v="34" actId="20577"/>
        <pc:sldMkLst>
          <pc:docMk/>
          <pc:sldMk cId="2222411781" sldId="2766"/>
        </pc:sldMkLst>
        <pc:spChg chg="mod">
          <ac:chgData name="Sam Nicholson" userId="S::essnicholson@glow.gov.uk::0a936673-8a1d-4f74-b7dd-93e2423be646" providerId="AD" clId="Web-{FF7C4965-8AB2-E276-9F61-EF69A30A6913}" dt="2023-08-19T10:36:09.132" v="22" actId="20577"/>
          <ac:spMkLst>
            <pc:docMk/>
            <pc:sldMk cId="2222411781" sldId="2766"/>
            <ac:spMk id="3" creationId="{00000000-0000-0000-0000-000000000000}"/>
          </ac:spMkLst>
        </pc:spChg>
        <pc:spChg chg="mod">
          <ac:chgData name="Sam Nicholson" userId="S::essnicholson@glow.gov.uk::0a936673-8a1d-4f74-b7dd-93e2423be646" providerId="AD" clId="Web-{FF7C4965-8AB2-E276-9F61-EF69A30A6913}" dt="2023-08-19T10:36:31.336" v="34" actId="20577"/>
          <ac:spMkLst>
            <pc:docMk/>
            <pc:sldMk cId="2222411781" sldId="2766"/>
            <ac:spMk id="5" creationId="{00000000-0000-0000-0000-000000000000}"/>
          </ac:spMkLst>
        </pc:spChg>
      </pc:sldChg>
      <pc:sldMasterChg chg="replId">
        <pc:chgData name="Sam Nicholson" userId="S::essnicholson@glow.gov.uk::0a936673-8a1d-4f74-b7dd-93e2423be646" providerId="AD" clId="Web-{FF7C4965-8AB2-E276-9F61-EF69A30A6913}" dt="2023-08-19T10:29:30.137" v="0"/>
        <pc:sldMasterMkLst>
          <pc:docMk/>
          <pc:sldMasterMk cId="514789653" sldId="2147483692"/>
        </pc:sldMasterMkLst>
      </pc:sldMasterChg>
      <pc:sldMasterChg chg="add addSldLayout">
        <pc:chgData name="Sam Nicholson" userId="S::essnicholson@glow.gov.uk::0a936673-8a1d-4f74-b7dd-93e2423be646" providerId="AD" clId="Web-{FF7C4965-8AB2-E276-9F61-EF69A30A6913}" dt="2023-08-19T10:29:30.137" v="0"/>
        <pc:sldMasterMkLst>
          <pc:docMk/>
          <pc:sldMasterMk cId="0" sldId="2147483693"/>
        </pc:sldMasterMkLst>
        <pc:sldLayoutChg chg="add">
          <pc:chgData name="Sam Nicholson" userId="S::essnicholson@glow.gov.uk::0a936673-8a1d-4f74-b7dd-93e2423be646" providerId="AD" clId="Web-{FF7C4965-8AB2-E276-9F61-EF69A30A6913}" dt="2023-08-19T10:29:30.137" v="0"/>
          <pc:sldLayoutMkLst>
            <pc:docMk/>
            <pc:sldMasterMk cId="0" sldId="2147483693"/>
            <pc:sldLayoutMk cId="3309977375" sldId="2147483682"/>
          </pc:sldLayoutMkLst>
        </pc:sldLayoutChg>
        <pc:sldLayoutChg chg="add">
          <pc:chgData name="Sam Nicholson" userId="S::essnicholson@glow.gov.uk::0a936673-8a1d-4f74-b7dd-93e2423be646" providerId="AD" clId="Web-{FF7C4965-8AB2-E276-9F61-EF69A30A6913}" dt="2023-08-19T10:29:30.137" v="0"/>
          <pc:sldLayoutMkLst>
            <pc:docMk/>
            <pc:sldMasterMk cId="0" sldId="2147483693"/>
            <pc:sldLayoutMk cId="1562499311" sldId="2147483683"/>
          </pc:sldLayoutMkLst>
        </pc:sldLayoutChg>
        <pc:sldLayoutChg chg="add">
          <pc:chgData name="Sam Nicholson" userId="S::essnicholson@glow.gov.uk::0a936673-8a1d-4f74-b7dd-93e2423be646" providerId="AD" clId="Web-{FF7C4965-8AB2-E276-9F61-EF69A30A6913}" dt="2023-08-19T10:29:30.137" v="0"/>
          <pc:sldLayoutMkLst>
            <pc:docMk/>
            <pc:sldMasterMk cId="0" sldId="2147483693"/>
            <pc:sldLayoutMk cId="474738870" sldId="2147483684"/>
          </pc:sldLayoutMkLst>
        </pc:sldLayoutChg>
        <pc:sldLayoutChg chg="add">
          <pc:chgData name="Sam Nicholson" userId="S::essnicholson@glow.gov.uk::0a936673-8a1d-4f74-b7dd-93e2423be646" providerId="AD" clId="Web-{FF7C4965-8AB2-E276-9F61-EF69A30A6913}" dt="2023-08-19T10:29:30.137" v="0"/>
          <pc:sldLayoutMkLst>
            <pc:docMk/>
            <pc:sldMasterMk cId="0" sldId="2147483693"/>
            <pc:sldLayoutMk cId="200575220" sldId="2147483685"/>
          </pc:sldLayoutMkLst>
        </pc:sldLayoutChg>
        <pc:sldLayoutChg chg="add">
          <pc:chgData name="Sam Nicholson" userId="S::essnicholson@glow.gov.uk::0a936673-8a1d-4f74-b7dd-93e2423be646" providerId="AD" clId="Web-{FF7C4965-8AB2-E276-9F61-EF69A30A6913}" dt="2023-08-19T10:29:30.137" v="0"/>
          <pc:sldLayoutMkLst>
            <pc:docMk/>
            <pc:sldMasterMk cId="0" sldId="2147483693"/>
            <pc:sldLayoutMk cId="1586038424" sldId="2147483686"/>
          </pc:sldLayoutMkLst>
        </pc:sldLayoutChg>
        <pc:sldLayoutChg chg="add">
          <pc:chgData name="Sam Nicholson" userId="S::essnicholson@glow.gov.uk::0a936673-8a1d-4f74-b7dd-93e2423be646" providerId="AD" clId="Web-{FF7C4965-8AB2-E276-9F61-EF69A30A6913}" dt="2023-08-19T10:29:30.137" v="0"/>
          <pc:sldLayoutMkLst>
            <pc:docMk/>
            <pc:sldMasterMk cId="0" sldId="2147483693"/>
            <pc:sldLayoutMk cId="2550040927" sldId="2147483687"/>
          </pc:sldLayoutMkLst>
        </pc:sldLayoutChg>
        <pc:sldLayoutChg chg="add">
          <pc:chgData name="Sam Nicholson" userId="S::essnicholson@glow.gov.uk::0a936673-8a1d-4f74-b7dd-93e2423be646" providerId="AD" clId="Web-{FF7C4965-8AB2-E276-9F61-EF69A30A6913}" dt="2023-08-19T10:29:30.137" v="0"/>
          <pc:sldLayoutMkLst>
            <pc:docMk/>
            <pc:sldMasterMk cId="0" sldId="2147483693"/>
            <pc:sldLayoutMk cId="2236129051" sldId="2147483688"/>
          </pc:sldLayoutMkLst>
        </pc:sldLayoutChg>
        <pc:sldLayoutChg chg="add">
          <pc:chgData name="Sam Nicholson" userId="S::essnicholson@glow.gov.uk::0a936673-8a1d-4f74-b7dd-93e2423be646" providerId="AD" clId="Web-{FF7C4965-8AB2-E276-9F61-EF69A30A6913}" dt="2023-08-19T10:29:30.137" v="0"/>
          <pc:sldLayoutMkLst>
            <pc:docMk/>
            <pc:sldMasterMk cId="0" sldId="2147483693"/>
            <pc:sldLayoutMk cId="861701702" sldId="2147483689"/>
          </pc:sldLayoutMkLst>
        </pc:sldLayoutChg>
        <pc:sldLayoutChg chg="add">
          <pc:chgData name="Sam Nicholson" userId="S::essnicholson@glow.gov.uk::0a936673-8a1d-4f74-b7dd-93e2423be646" providerId="AD" clId="Web-{FF7C4965-8AB2-E276-9F61-EF69A30A6913}" dt="2023-08-19T10:29:30.137" v="0"/>
          <pc:sldLayoutMkLst>
            <pc:docMk/>
            <pc:sldMasterMk cId="0" sldId="2147483693"/>
            <pc:sldLayoutMk cId="146111744" sldId="2147483690"/>
          </pc:sldLayoutMkLst>
        </pc:sldLayoutChg>
        <pc:sldLayoutChg chg="add">
          <pc:chgData name="Sam Nicholson" userId="S::essnicholson@glow.gov.uk::0a936673-8a1d-4f74-b7dd-93e2423be646" providerId="AD" clId="Web-{FF7C4965-8AB2-E276-9F61-EF69A30A6913}" dt="2023-08-19T10:29:30.137" v="0"/>
          <pc:sldLayoutMkLst>
            <pc:docMk/>
            <pc:sldMasterMk cId="0" sldId="2147483693"/>
            <pc:sldLayoutMk cId="516439342" sldId="2147483691"/>
          </pc:sldLayoutMkLst>
        </pc:sldLayoutChg>
      </pc:sldMasterChg>
    </pc:docChg>
  </pc:docChgLst>
  <pc:docChgLst>
    <pc:chgData name="Sam Nicholson" userId="S::essnicholson@glow.gov.uk::0a936673-8a1d-4f74-b7dd-93e2423be646" providerId="AD" clId="Web-{253A0877-6887-A0C3-460A-5E69EFF1F35A}"/>
    <pc:docChg chg="modSld">
      <pc:chgData name="Sam Nicholson" userId="S::essnicholson@glow.gov.uk::0a936673-8a1d-4f74-b7dd-93e2423be646" providerId="AD" clId="Web-{253A0877-6887-A0C3-460A-5E69EFF1F35A}" dt="2023-11-24T14:12:32.686" v="8" actId="1076"/>
      <pc:docMkLst>
        <pc:docMk/>
      </pc:docMkLst>
      <pc:sldChg chg="modSp">
        <pc:chgData name="Sam Nicholson" userId="S::essnicholson@glow.gov.uk::0a936673-8a1d-4f74-b7dd-93e2423be646" providerId="AD" clId="Web-{253A0877-6887-A0C3-460A-5E69EFF1F35A}" dt="2023-11-24T14:12:32.686" v="8" actId="1076"/>
        <pc:sldMkLst>
          <pc:docMk/>
          <pc:sldMk cId="1717420105" sldId="264"/>
        </pc:sldMkLst>
        <pc:spChg chg="mod">
          <ac:chgData name="Sam Nicholson" userId="S::essnicholson@glow.gov.uk::0a936673-8a1d-4f74-b7dd-93e2423be646" providerId="AD" clId="Web-{253A0877-6887-A0C3-460A-5E69EFF1F35A}" dt="2023-11-24T14:12:32.686" v="8" actId="1076"/>
          <ac:spMkLst>
            <pc:docMk/>
            <pc:sldMk cId="1717420105" sldId="264"/>
            <ac:spMk id="2" creationId="{26323079-8E6D-FC00-433B-3056F97A49B8}"/>
          </ac:spMkLst>
        </pc:spChg>
        <pc:spChg chg="mod">
          <ac:chgData name="Sam Nicholson" userId="S::essnicholson@glow.gov.uk::0a936673-8a1d-4f74-b7dd-93e2423be646" providerId="AD" clId="Web-{253A0877-6887-A0C3-460A-5E69EFF1F35A}" dt="2023-11-24T14:12:25.905" v="7" actId="20577"/>
          <ac:spMkLst>
            <pc:docMk/>
            <pc:sldMk cId="1717420105" sldId="264"/>
            <ac:spMk id="7" creationId="{00000000-0000-0000-0000-000000000000}"/>
          </ac:spMkLst>
        </pc:spChg>
      </pc:sldChg>
    </pc:docChg>
  </pc:docChgLst>
  <pc:docChgLst>
    <pc:chgData name="Sam Nicholson" userId="ec947c0e-7542-4775-a273-47c400b8155c" providerId="ADAL" clId="{3774B67B-026B-4BDB-8F08-6D12542A8544}"/>
    <pc:docChg chg="modSld">
      <pc:chgData name="Sam Nicholson" userId="ec947c0e-7542-4775-a273-47c400b8155c" providerId="ADAL" clId="{3774B67B-026B-4BDB-8F08-6D12542A8544}" dt="2023-11-21T13:01:27.251" v="52"/>
      <pc:docMkLst>
        <pc:docMk/>
      </pc:docMkLst>
      <pc:sldChg chg="modSp">
        <pc:chgData name="Sam Nicholson" userId="ec947c0e-7542-4775-a273-47c400b8155c" providerId="ADAL" clId="{3774B67B-026B-4BDB-8F08-6D12542A8544}" dt="2023-11-21T12:51:02.943" v="14"/>
        <pc:sldMkLst>
          <pc:docMk/>
          <pc:sldMk cId="3125818821" sldId="2769"/>
        </pc:sldMkLst>
        <pc:spChg chg="mod">
          <ac:chgData name="Sam Nicholson" userId="ec947c0e-7542-4775-a273-47c400b8155c" providerId="ADAL" clId="{3774B67B-026B-4BDB-8F08-6D12542A8544}" dt="2023-11-21T12:51:02.943" v="14"/>
          <ac:spMkLst>
            <pc:docMk/>
            <pc:sldMk cId="3125818821" sldId="2769"/>
            <ac:spMk id="4" creationId="{6BCF3E56-63B7-CBBD-999A-F3DCC597189E}"/>
          </ac:spMkLst>
        </pc:spChg>
      </pc:sldChg>
      <pc:sldChg chg="modSp">
        <pc:chgData name="Sam Nicholson" userId="ec947c0e-7542-4775-a273-47c400b8155c" providerId="ADAL" clId="{3774B67B-026B-4BDB-8F08-6D12542A8544}" dt="2023-11-21T12:53:17.127" v="23"/>
        <pc:sldMkLst>
          <pc:docMk/>
          <pc:sldMk cId="1652134033" sldId="2770"/>
        </pc:sldMkLst>
        <pc:spChg chg="mod">
          <ac:chgData name="Sam Nicholson" userId="ec947c0e-7542-4775-a273-47c400b8155c" providerId="ADAL" clId="{3774B67B-026B-4BDB-8F08-6D12542A8544}" dt="2023-11-21T12:53:06.119" v="21"/>
          <ac:spMkLst>
            <pc:docMk/>
            <pc:sldMk cId="1652134033" sldId="2770"/>
            <ac:spMk id="10" creationId="{804477D0-63C8-A511-0E16-2C50C2D776D6}"/>
          </ac:spMkLst>
        </pc:spChg>
        <pc:spChg chg="mod">
          <ac:chgData name="Sam Nicholson" userId="ec947c0e-7542-4775-a273-47c400b8155c" providerId="ADAL" clId="{3774B67B-026B-4BDB-8F08-6D12542A8544}" dt="2023-11-21T12:53:17.127" v="23"/>
          <ac:spMkLst>
            <pc:docMk/>
            <pc:sldMk cId="1652134033" sldId="2770"/>
            <ac:spMk id="11" creationId="{BF033158-8710-430A-8584-5442BBD14C76}"/>
          </ac:spMkLst>
        </pc:spChg>
        <pc:spChg chg="mod">
          <ac:chgData name="Sam Nicholson" userId="ec947c0e-7542-4775-a273-47c400b8155c" providerId="ADAL" clId="{3774B67B-026B-4BDB-8F08-6D12542A8544}" dt="2023-11-21T12:53:11.529" v="22"/>
          <ac:spMkLst>
            <pc:docMk/>
            <pc:sldMk cId="1652134033" sldId="2770"/>
            <ac:spMk id="12" creationId="{7F2C7259-E091-77FE-C6A6-C0A6F4FB654F}"/>
          </ac:spMkLst>
        </pc:spChg>
      </pc:sldChg>
      <pc:sldChg chg="modSp">
        <pc:chgData name="Sam Nicholson" userId="ec947c0e-7542-4775-a273-47c400b8155c" providerId="ADAL" clId="{3774B67B-026B-4BDB-8F08-6D12542A8544}" dt="2023-11-21T12:53:55.219" v="26"/>
        <pc:sldMkLst>
          <pc:docMk/>
          <pc:sldMk cId="219719481" sldId="2772"/>
        </pc:sldMkLst>
        <pc:spChg chg="mod">
          <ac:chgData name="Sam Nicholson" userId="ec947c0e-7542-4775-a273-47c400b8155c" providerId="ADAL" clId="{3774B67B-026B-4BDB-8F08-6D12542A8544}" dt="2023-11-21T12:53:28.070" v="24"/>
          <ac:spMkLst>
            <pc:docMk/>
            <pc:sldMk cId="219719481" sldId="2772"/>
            <ac:spMk id="10" creationId="{804477D0-63C8-A511-0E16-2C50C2D776D6}"/>
          </ac:spMkLst>
        </pc:spChg>
        <pc:spChg chg="mod">
          <ac:chgData name="Sam Nicholson" userId="ec947c0e-7542-4775-a273-47c400b8155c" providerId="ADAL" clId="{3774B67B-026B-4BDB-8F08-6D12542A8544}" dt="2023-11-21T12:53:55.219" v="26"/>
          <ac:spMkLst>
            <pc:docMk/>
            <pc:sldMk cId="219719481" sldId="2772"/>
            <ac:spMk id="11" creationId="{BF033158-8710-430A-8584-5442BBD14C76}"/>
          </ac:spMkLst>
        </pc:spChg>
        <pc:spChg chg="mod">
          <ac:chgData name="Sam Nicholson" userId="ec947c0e-7542-4775-a273-47c400b8155c" providerId="ADAL" clId="{3774B67B-026B-4BDB-8F08-6D12542A8544}" dt="2023-11-21T12:53:45.790" v="25"/>
          <ac:spMkLst>
            <pc:docMk/>
            <pc:sldMk cId="219719481" sldId="2772"/>
            <ac:spMk id="12" creationId="{7F2C7259-E091-77FE-C6A6-C0A6F4FB654F}"/>
          </ac:spMkLst>
        </pc:spChg>
      </pc:sldChg>
      <pc:sldChg chg="modSp">
        <pc:chgData name="Sam Nicholson" userId="ec947c0e-7542-4775-a273-47c400b8155c" providerId="ADAL" clId="{3774B67B-026B-4BDB-8F08-6D12542A8544}" dt="2023-11-21T12:54:29.542" v="29"/>
        <pc:sldMkLst>
          <pc:docMk/>
          <pc:sldMk cId="3201204363" sldId="2774"/>
        </pc:sldMkLst>
        <pc:spChg chg="mod">
          <ac:chgData name="Sam Nicholson" userId="ec947c0e-7542-4775-a273-47c400b8155c" providerId="ADAL" clId="{3774B67B-026B-4BDB-8F08-6D12542A8544}" dt="2023-11-21T12:54:15.544" v="27"/>
          <ac:spMkLst>
            <pc:docMk/>
            <pc:sldMk cId="3201204363" sldId="2774"/>
            <ac:spMk id="10" creationId="{804477D0-63C8-A511-0E16-2C50C2D776D6}"/>
          </ac:spMkLst>
        </pc:spChg>
        <pc:spChg chg="mod">
          <ac:chgData name="Sam Nicholson" userId="ec947c0e-7542-4775-a273-47c400b8155c" providerId="ADAL" clId="{3774B67B-026B-4BDB-8F08-6D12542A8544}" dt="2023-11-21T12:54:29.542" v="29"/>
          <ac:spMkLst>
            <pc:docMk/>
            <pc:sldMk cId="3201204363" sldId="2774"/>
            <ac:spMk id="11" creationId="{BF033158-8710-430A-8584-5442BBD14C76}"/>
          </ac:spMkLst>
        </pc:spChg>
        <pc:spChg chg="mod">
          <ac:chgData name="Sam Nicholson" userId="ec947c0e-7542-4775-a273-47c400b8155c" providerId="ADAL" clId="{3774B67B-026B-4BDB-8F08-6D12542A8544}" dt="2023-11-21T12:54:22.732" v="28"/>
          <ac:spMkLst>
            <pc:docMk/>
            <pc:sldMk cId="3201204363" sldId="2774"/>
            <ac:spMk id="12" creationId="{7F2C7259-E091-77FE-C6A6-C0A6F4FB654F}"/>
          </ac:spMkLst>
        </pc:spChg>
      </pc:sldChg>
      <pc:sldChg chg="modSp">
        <pc:chgData name="Sam Nicholson" userId="ec947c0e-7542-4775-a273-47c400b8155c" providerId="ADAL" clId="{3774B67B-026B-4BDB-8F08-6D12542A8544}" dt="2023-11-21T12:56:04.007" v="32"/>
        <pc:sldMkLst>
          <pc:docMk/>
          <pc:sldMk cId="1534464870" sldId="2776"/>
        </pc:sldMkLst>
        <pc:spChg chg="mod">
          <ac:chgData name="Sam Nicholson" userId="ec947c0e-7542-4775-a273-47c400b8155c" providerId="ADAL" clId="{3774B67B-026B-4BDB-8F08-6D12542A8544}" dt="2023-11-21T12:55:35.884" v="30"/>
          <ac:spMkLst>
            <pc:docMk/>
            <pc:sldMk cId="1534464870" sldId="2776"/>
            <ac:spMk id="10" creationId="{804477D0-63C8-A511-0E16-2C50C2D776D6}"/>
          </ac:spMkLst>
        </pc:spChg>
        <pc:spChg chg="mod">
          <ac:chgData name="Sam Nicholson" userId="ec947c0e-7542-4775-a273-47c400b8155c" providerId="ADAL" clId="{3774B67B-026B-4BDB-8F08-6D12542A8544}" dt="2023-11-21T12:56:04.007" v="32"/>
          <ac:spMkLst>
            <pc:docMk/>
            <pc:sldMk cId="1534464870" sldId="2776"/>
            <ac:spMk id="11" creationId="{BF033158-8710-430A-8584-5442BBD14C76}"/>
          </ac:spMkLst>
        </pc:spChg>
        <pc:spChg chg="mod">
          <ac:chgData name="Sam Nicholson" userId="ec947c0e-7542-4775-a273-47c400b8155c" providerId="ADAL" clId="{3774B67B-026B-4BDB-8F08-6D12542A8544}" dt="2023-11-21T12:55:58.809" v="31"/>
          <ac:spMkLst>
            <pc:docMk/>
            <pc:sldMk cId="1534464870" sldId="2776"/>
            <ac:spMk id="12" creationId="{7F2C7259-E091-77FE-C6A6-C0A6F4FB654F}"/>
          </ac:spMkLst>
        </pc:spChg>
      </pc:sldChg>
      <pc:sldChg chg="modSp mod">
        <pc:chgData name="Sam Nicholson" userId="ec947c0e-7542-4775-a273-47c400b8155c" providerId="ADAL" clId="{3774B67B-026B-4BDB-8F08-6D12542A8544}" dt="2023-11-21T12:58:11.317" v="36"/>
        <pc:sldMkLst>
          <pc:docMk/>
          <pc:sldMk cId="508663382" sldId="2778"/>
        </pc:sldMkLst>
        <pc:spChg chg="mod">
          <ac:chgData name="Sam Nicholson" userId="ec947c0e-7542-4775-a273-47c400b8155c" providerId="ADAL" clId="{3774B67B-026B-4BDB-8F08-6D12542A8544}" dt="2023-11-21T12:58:11.317" v="36"/>
          <ac:spMkLst>
            <pc:docMk/>
            <pc:sldMk cId="508663382" sldId="2778"/>
            <ac:spMk id="10" creationId="{804477D0-63C8-A511-0E16-2C50C2D776D6}"/>
          </ac:spMkLst>
        </pc:spChg>
        <pc:spChg chg="mod">
          <ac:chgData name="Sam Nicholson" userId="ec947c0e-7542-4775-a273-47c400b8155c" providerId="ADAL" clId="{3774B67B-026B-4BDB-8F08-6D12542A8544}" dt="2023-11-21T12:58:00.862" v="34"/>
          <ac:spMkLst>
            <pc:docMk/>
            <pc:sldMk cId="508663382" sldId="2778"/>
            <ac:spMk id="11" creationId="{BF033158-8710-430A-8584-5442BBD14C76}"/>
          </ac:spMkLst>
        </pc:spChg>
        <pc:spChg chg="mod">
          <ac:chgData name="Sam Nicholson" userId="ec947c0e-7542-4775-a273-47c400b8155c" providerId="ADAL" clId="{3774B67B-026B-4BDB-8F08-6D12542A8544}" dt="2023-11-21T12:58:06.394" v="35"/>
          <ac:spMkLst>
            <pc:docMk/>
            <pc:sldMk cId="508663382" sldId="2778"/>
            <ac:spMk id="12" creationId="{7F2C7259-E091-77FE-C6A6-C0A6F4FB654F}"/>
          </ac:spMkLst>
        </pc:spChg>
      </pc:sldChg>
      <pc:sldChg chg="modSp mod">
        <pc:chgData name="Sam Nicholson" userId="ec947c0e-7542-4775-a273-47c400b8155c" providerId="ADAL" clId="{3774B67B-026B-4BDB-8F08-6D12542A8544}" dt="2023-11-21T12:58:41.516" v="40"/>
        <pc:sldMkLst>
          <pc:docMk/>
          <pc:sldMk cId="4217093788" sldId="2780"/>
        </pc:sldMkLst>
        <pc:spChg chg="mod">
          <ac:chgData name="Sam Nicholson" userId="ec947c0e-7542-4775-a273-47c400b8155c" providerId="ADAL" clId="{3774B67B-026B-4BDB-8F08-6D12542A8544}" dt="2023-11-21T12:58:36.095" v="39"/>
          <ac:spMkLst>
            <pc:docMk/>
            <pc:sldMk cId="4217093788" sldId="2780"/>
            <ac:spMk id="10" creationId="{804477D0-63C8-A511-0E16-2C50C2D776D6}"/>
          </ac:spMkLst>
        </pc:spChg>
        <pc:spChg chg="mod">
          <ac:chgData name="Sam Nicholson" userId="ec947c0e-7542-4775-a273-47c400b8155c" providerId="ADAL" clId="{3774B67B-026B-4BDB-8F08-6D12542A8544}" dt="2023-11-21T12:58:29.203" v="37"/>
          <ac:spMkLst>
            <pc:docMk/>
            <pc:sldMk cId="4217093788" sldId="2780"/>
            <ac:spMk id="11" creationId="{BF033158-8710-430A-8584-5442BBD14C76}"/>
          </ac:spMkLst>
        </pc:spChg>
        <pc:spChg chg="mod">
          <ac:chgData name="Sam Nicholson" userId="ec947c0e-7542-4775-a273-47c400b8155c" providerId="ADAL" clId="{3774B67B-026B-4BDB-8F08-6D12542A8544}" dt="2023-11-21T12:58:41.516" v="40"/>
          <ac:spMkLst>
            <pc:docMk/>
            <pc:sldMk cId="4217093788" sldId="2780"/>
            <ac:spMk id="12" creationId="{7F2C7259-E091-77FE-C6A6-C0A6F4FB654F}"/>
          </ac:spMkLst>
        </pc:spChg>
      </pc:sldChg>
      <pc:sldChg chg="modSp">
        <pc:chgData name="Sam Nicholson" userId="ec947c0e-7542-4775-a273-47c400b8155c" providerId="ADAL" clId="{3774B67B-026B-4BDB-8F08-6D12542A8544}" dt="2023-11-21T12:59:22.018" v="43"/>
        <pc:sldMkLst>
          <pc:docMk/>
          <pc:sldMk cId="620736157" sldId="2782"/>
        </pc:sldMkLst>
        <pc:spChg chg="mod">
          <ac:chgData name="Sam Nicholson" userId="ec947c0e-7542-4775-a273-47c400b8155c" providerId="ADAL" clId="{3774B67B-026B-4BDB-8F08-6D12542A8544}" dt="2023-11-21T12:58:56.531" v="41"/>
          <ac:spMkLst>
            <pc:docMk/>
            <pc:sldMk cId="620736157" sldId="2782"/>
            <ac:spMk id="10" creationId="{804477D0-63C8-A511-0E16-2C50C2D776D6}"/>
          </ac:spMkLst>
        </pc:spChg>
        <pc:spChg chg="mod">
          <ac:chgData name="Sam Nicholson" userId="ec947c0e-7542-4775-a273-47c400b8155c" providerId="ADAL" clId="{3774B67B-026B-4BDB-8F08-6D12542A8544}" dt="2023-11-21T12:59:22.018" v="43"/>
          <ac:spMkLst>
            <pc:docMk/>
            <pc:sldMk cId="620736157" sldId="2782"/>
            <ac:spMk id="11" creationId="{BF033158-8710-430A-8584-5442BBD14C76}"/>
          </ac:spMkLst>
        </pc:spChg>
        <pc:spChg chg="mod">
          <ac:chgData name="Sam Nicholson" userId="ec947c0e-7542-4775-a273-47c400b8155c" providerId="ADAL" clId="{3774B67B-026B-4BDB-8F08-6D12542A8544}" dt="2023-11-21T12:59:14.671" v="42"/>
          <ac:spMkLst>
            <pc:docMk/>
            <pc:sldMk cId="620736157" sldId="2782"/>
            <ac:spMk id="12" creationId="{7F2C7259-E091-77FE-C6A6-C0A6F4FB654F}"/>
          </ac:spMkLst>
        </pc:spChg>
      </pc:sldChg>
      <pc:sldChg chg="modSp">
        <pc:chgData name="Sam Nicholson" userId="ec947c0e-7542-4775-a273-47c400b8155c" providerId="ADAL" clId="{3774B67B-026B-4BDB-8F08-6D12542A8544}" dt="2023-11-21T12:59:58.470" v="46"/>
        <pc:sldMkLst>
          <pc:docMk/>
          <pc:sldMk cId="1254421435" sldId="2784"/>
        </pc:sldMkLst>
        <pc:spChg chg="mod">
          <ac:chgData name="Sam Nicholson" userId="ec947c0e-7542-4775-a273-47c400b8155c" providerId="ADAL" clId="{3774B67B-026B-4BDB-8F08-6D12542A8544}" dt="2023-11-21T12:59:31.774" v="44"/>
          <ac:spMkLst>
            <pc:docMk/>
            <pc:sldMk cId="1254421435" sldId="2784"/>
            <ac:spMk id="10" creationId="{804477D0-63C8-A511-0E16-2C50C2D776D6}"/>
          </ac:spMkLst>
        </pc:spChg>
        <pc:spChg chg="mod">
          <ac:chgData name="Sam Nicholson" userId="ec947c0e-7542-4775-a273-47c400b8155c" providerId="ADAL" clId="{3774B67B-026B-4BDB-8F08-6D12542A8544}" dt="2023-11-21T12:59:58.470" v="46"/>
          <ac:spMkLst>
            <pc:docMk/>
            <pc:sldMk cId="1254421435" sldId="2784"/>
            <ac:spMk id="11" creationId="{BF033158-8710-430A-8584-5442BBD14C76}"/>
          </ac:spMkLst>
        </pc:spChg>
        <pc:spChg chg="mod">
          <ac:chgData name="Sam Nicholson" userId="ec947c0e-7542-4775-a273-47c400b8155c" providerId="ADAL" clId="{3774B67B-026B-4BDB-8F08-6D12542A8544}" dt="2023-11-21T12:59:45.167" v="45"/>
          <ac:spMkLst>
            <pc:docMk/>
            <pc:sldMk cId="1254421435" sldId="2784"/>
            <ac:spMk id="12" creationId="{7F2C7259-E091-77FE-C6A6-C0A6F4FB654F}"/>
          </ac:spMkLst>
        </pc:spChg>
      </pc:sldChg>
      <pc:sldChg chg="modSp">
        <pc:chgData name="Sam Nicholson" userId="ec947c0e-7542-4775-a273-47c400b8155c" providerId="ADAL" clId="{3774B67B-026B-4BDB-8F08-6D12542A8544}" dt="2023-11-21T13:00:51.325" v="49"/>
        <pc:sldMkLst>
          <pc:docMk/>
          <pc:sldMk cId="3705188799" sldId="2786"/>
        </pc:sldMkLst>
        <pc:spChg chg="mod">
          <ac:chgData name="Sam Nicholson" userId="ec947c0e-7542-4775-a273-47c400b8155c" providerId="ADAL" clId="{3774B67B-026B-4BDB-8F08-6D12542A8544}" dt="2023-11-21T13:00:37.682" v="48"/>
          <ac:spMkLst>
            <pc:docMk/>
            <pc:sldMk cId="3705188799" sldId="2786"/>
            <ac:spMk id="10" creationId="{804477D0-63C8-A511-0E16-2C50C2D776D6}"/>
          </ac:spMkLst>
        </pc:spChg>
        <pc:spChg chg="mod">
          <ac:chgData name="Sam Nicholson" userId="ec947c0e-7542-4775-a273-47c400b8155c" providerId="ADAL" clId="{3774B67B-026B-4BDB-8F08-6D12542A8544}" dt="2023-11-21T13:00:51.325" v="49"/>
          <ac:spMkLst>
            <pc:docMk/>
            <pc:sldMk cId="3705188799" sldId="2786"/>
            <ac:spMk id="11" creationId="{BF033158-8710-430A-8584-5442BBD14C76}"/>
          </ac:spMkLst>
        </pc:spChg>
        <pc:spChg chg="mod">
          <ac:chgData name="Sam Nicholson" userId="ec947c0e-7542-4775-a273-47c400b8155c" providerId="ADAL" clId="{3774B67B-026B-4BDB-8F08-6D12542A8544}" dt="2023-11-21T13:00:31.835" v="47"/>
          <ac:spMkLst>
            <pc:docMk/>
            <pc:sldMk cId="3705188799" sldId="2786"/>
            <ac:spMk id="12" creationId="{7F2C7259-E091-77FE-C6A6-C0A6F4FB654F}"/>
          </ac:spMkLst>
        </pc:spChg>
      </pc:sldChg>
      <pc:sldChg chg="modSp">
        <pc:chgData name="Sam Nicholson" userId="ec947c0e-7542-4775-a273-47c400b8155c" providerId="ADAL" clId="{3774B67B-026B-4BDB-8F08-6D12542A8544}" dt="2023-11-21T13:01:27.251" v="52"/>
        <pc:sldMkLst>
          <pc:docMk/>
          <pc:sldMk cId="1923272078" sldId="2788"/>
        </pc:sldMkLst>
        <pc:spChg chg="mod">
          <ac:chgData name="Sam Nicholson" userId="ec947c0e-7542-4775-a273-47c400b8155c" providerId="ADAL" clId="{3774B67B-026B-4BDB-8F08-6D12542A8544}" dt="2023-11-21T13:01:15.611" v="51"/>
          <ac:spMkLst>
            <pc:docMk/>
            <pc:sldMk cId="1923272078" sldId="2788"/>
            <ac:spMk id="10" creationId="{804477D0-63C8-A511-0E16-2C50C2D776D6}"/>
          </ac:spMkLst>
        </pc:spChg>
        <pc:spChg chg="mod">
          <ac:chgData name="Sam Nicholson" userId="ec947c0e-7542-4775-a273-47c400b8155c" providerId="ADAL" clId="{3774B67B-026B-4BDB-8F08-6D12542A8544}" dt="2023-11-21T13:01:05.299" v="50"/>
          <ac:spMkLst>
            <pc:docMk/>
            <pc:sldMk cId="1923272078" sldId="2788"/>
            <ac:spMk id="11" creationId="{BF033158-8710-430A-8584-5442BBD14C76}"/>
          </ac:spMkLst>
        </pc:spChg>
        <pc:spChg chg="mod">
          <ac:chgData name="Sam Nicholson" userId="ec947c0e-7542-4775-a273-47c400b8155c" providerId="ADAL" clId="{3774B67B-026B-4BDB-8F08-6D12542A8544}" dt="2023-11-21T13:01:27.251" v="52"/>
          <ac:spMkLst>
            <pc:docMk/>
            <pc:sldMk cId="1923272078" sldId="2788"/>
            <ac:spMk id="12" creationId="{7F2C7259-E091-77FE-C6A6-C0A6F4FB654F}"/>
          </ac:spMkLst>
        </pc:spChg>
      </pc:sldChg>
      <pc:sldChg chg="modSp">
        <pc:chgData name="Sam Nicholson" userId="ec947c0e-7542-4775-a273-47c400b8155c" providerId="ADAL" clId="{3774B67B-026B-4BDB-8F08-6D12542A8544}" dt="2023-11-21T12:50:19.683" v="13"/>
        <pc:sldMkLst>
          <pc:docMk/>
          <pc:sldMk cId="581551492" sldId="2796"/>
        </pc:sldMkLst>
        <pc:spChg chg="mod">
          <ac:chgData name="Sam Nicholson" userId="ec947c0e-7542-4775-a273-47c400b8155c" providerId="ADAL" clId="{3774B67B-026B-4BDB-8F08-6D12542A8544}" dt="2023-11-21T12:50:01.981" v="11"/>
          <ac:spMkLst>
            <pc:docMk/>
            <pc:sldMk cId="581551492" sldId="2796"/>
            <ac:spMk id="10" creationId="{804477D0-63C8-A511-0E16-2C50C2D776D6}"/>
          </ac:spMkLst>
        </pc:spChg>
        <pc:spChg chg="mod">
          <ac:chgData name="Sam Nicholson" userId="ec947c0e-7542-4775-a273-47c400b8155c" providerId="ADAL" clId="{3774B67B-026B-4BDB-8F08-6D12542A8544}" dt="2023-11-21T12:50:19.683" v="13"/>
          <ac:spMkLst>
            <pc:docMk/>
            <pc:sldMk cId="581551492" sldId="2796"/>
            <ac:spMk id="11" creationId="{BF033158-8710-430A-8584-5442BBD14C76}"/>
          </ac:spMkLst>
        </pc:spChg>
        <pc:spChg chg="mod">
          <ac:chgData name="Sam Nicholson" userId="ec947c0e-7542-4775-a273-47c400b8155c" providerId="ADAL" clId="{3774B67B-026B-4BDB-8F08-6D12542A8544}" dt="2023-11-21T12:50:13.991" v="12"/>
          <ac:spMkLst>
            <pc:docMk/>
            <pc:sldMk cId="581551492" sldId="2796"/>
            <ac:spMk id="12" creationId="{7F2C7259-E091-77FE-C6A6-C0A6F4FB654F}"/>
          </ac:spMkLst>
        </pc:spChg>
      </pc:sldChg>
      <pc:sldChg chg="modSp">
        <pc:chgData name="Sam Nicholson" userId="ec947c0e-7542-4775-a273-47c400b8155c" providerId="ADAL" clId="{3774B67B-026B-4BDB-8F08-6D12542A8544}" dt="2023-11-21T12:49:37.301" v="10"/>
        <pc:sldMkLst>
          <pc:docMk/>
          <pc:sldMk cId="2300067172" sldId="2798"/>
        </pc:sldMkLst>
        <pc:spChg chg="mod">
          <ac:chgData name="Sam Nicholson" userId="ec947c0e-7542-4775-a273-47c400b8155c" providerId="ADAL" clId="{3774B67B-026B-4BDB-8F08-6D12542A8544}" dt="2023-11-21T12:49:23.069" v="8"/>
          <ac:spMkLst>
            <pc:docMk/>
            <pc:sldMk cId="2300067172" sldId="2798"/>
            <ac:spMk id="10" creationId="{804477D0-63C8-A511-0E16-2C50C2D776D6}"/>
          </ac:spMkLst>
        </pc:spChg>
        <pc:spChg chg="mod">
          <ac:chgData name="Sam Nicholson" userId="ec947c0e-7542-4775-a273-47c400b8155c" providerId="ADAL" clId="{3774B67B-026B-4BDB-8F08-6D12542A8544}" dt="2023-11-21T12:49:37.301" v="10"/>
          <ac:spMkLst>
            <pc:docMk/>
            <pc:sldMk cId="2300067172" sldId="2798"/>
            <ac:spMk id="11" creationId="{BF033158-8710-430A-8584-5442BBD14C76}"/>
          </ac:spMkLst>
        </pc:spChg>
        <pc:spChg chg="mod">
          <ac:chgData name="Sam Nicholson" userId="ec947c0e-7542-4775-a273-47c400b8155c" providerId="ADAL" clId="{3774B67B-026B-4BDB-8F08-6D12542A8544}" dt="2023-11-21T12:49:30.058" v="9"/>
          <ac:spMkLst>
            <pc:docMk/>
            <pc:sldMk cId="2300067172" sldId="2798"/>
            <ac:spMk id="12" creationId="{7F2C7259-E091-77FE-C6A6-C0A6F4FB654F}"/>
          </ac:spMkLst>
        </pc:spChg>
      </pc:sldChg>
      <pc:sldChg chg="modSp">
        <pc:chgData name="Sam Nicholson" userId="ec947c0e-7542-4775-a273-47c400b8155c" providerId="ADAL" clId="{3774B67B-026B-4BDB-8F08-6D12542A8544}" dt="2023-11-21T12:48:42.306" v="7"/>
        <pc:sldMkLst>
          <pc:docMk/>
          <pc:sldMk cId="1217712794" sldId="2800"/>
        </pc:sldMkLst>
        <pc:spChg chg="mod">
          <ac:chgData name="Sam Nicholson" userId="ec947c0e-7542-4775-a273-47c400b8155c" providerId="ADAL" clId="{3774B67B-026B-4BDB-8F08-6D12542A8544}" dt="2023-11-21T12:48:26.397" v="6"/>
          <ac:spMkLst>
            <pc:docMk/>
            <pc:sldMk cId="1217712794" sldId="2800"/>
            <ac:spMk id="10" creationId="{804477D0-63C8-A511-0E16-2C50C2D776D6}"/>
          </ac:spMkLst>
        </pc:spChg>
        <pc:spChg chg="mod">
          <ac:chgData name="Sam Nicholson" userId="ec947c0e-7542-4775-a273-47c400b8155c" providerId="ADAL" clId="{3774B67B-026B-4BDB-8F08-6D12542A8544}" dt="2023-11-21T12:48:42.306" v="7"/>
          <ac:spMkLst>
            <pc:docMk/>
            <pc:sldMk cId="1217712794" sldId="2800"/>
            <ac:spMk id="11" creationId="{BF033158-8710-430A-8584-5442BBD14C76}"/>
          </ac:spMkLst>
        </pc:spChg>
        <pc:spChg chg="mod">
          <ac:chgData name="Sam Nicholson" userId="ec947c0e-7542-4775-a273-47c400b8155c" providerId="ADAL" clId="{3774B67B-026B-4BDB-8F08-6D12542A8544}" dt="2023-11-21T12:48:11.555" v="5"/>
          <ac:spMkLst>
            <pc:docMk/>
            <pc:sldMk cId="1217712794" sldId="2800"/>
            <ac:spMk id="12" creationId="{7F2C7259-E091-77FE-C6A6-C0A6F4FB654F}"/>
          </ac:spMkLst>
        </pc:spChg>
      </pc:sldChg>
      <pc:sldChg chg="modSp">
        <pc:chgData name="Sam Nicholson" userId="ec947c0e-7542-4775-a273-47c400b8155c" providerId="ADAL" clId="{3774B67B-026B-4BDB-8F08-6D12542A8544}" dt="2023-11-21T12:47:55.609" v="4"/>
        <pc:sldMkLst>
          <pc:docMk/>
          <pc:sldMk cId="2698242365" sldId="2802"/>
        </pc:sldMkLst>
        <pc:spChg chg="mod">
          <ac:chgData name="Sam Nicholson" userId="ec947c0e-7542-4775-a273-47c400b8155c" providerId="ADAL" clId="{3774B67B-026B-4BDB-8F08-6D12542A8544}" dt="2023-11-21T12:47:31.909" v="2"/>
          <ac:spMkLst>
            <pc:docMk/>
            <pc:sldMk cId="2698242365" sldId="2802"/>
            <ac:spMk id="10" creationId="{804477D0-63C8-A511-0E16-2C50C2D776D6}"/>
          </ac:spMkLst>
        </pc:spChg>
        <pc:spChg chg="mod">
          <ac:chgData name="Sam Nicholson" userId="ec947c0e-7542-4775-a273-47c400b8155c" providerId="ADAL" clId="{3774B67B-026B-4BDB-8F08-6D12542A8544}" dt="2023-11-21T12:47:55.609" v="4"/>
          <ac:spMkLst>
            <pc:docMk/>
            <pc:sldMk cId="2698242365" sldId="2802"/>
            <ac:spMk id="11" creationId="{BF033158-8710-430A-8584-5442BBD14C76}"/>
          </ac:spMkLst>
        </pc:spChg>
        <pc:spChg chg="mod">
          <ac:chgData name="Sam Nicholson" userId="ec947c0e-7542-4775-a273-47c400b8155c" providerId="ADAL" clId="{3774B67B-026B-4BDB-8F08-6D12542A8544}" dt="2023-11-21T12:47:38.958" v="3"/>
          <ac:spMkLst>
            <pc:docMk/>
            <pc:sldMk cId="2698242365" sldId="2802"/>
            <ac:spMk id="12" creationId="{7F2C7259-E091-77FE-C6A6-C0A6F4FB654F}"/>
          </ac:spMkLst>
        </pc:spChg>
      </pc:sldChg>
      <pc:sldChg chg="modSp">
        <pc:chgData name="Sam Nicholson" userId="ec947c0e-7542-4775-a273-47c400b8155c" providerId="ADAL" clId="{3774B67B-026B-4BDB-8F08-6D12542A8544}" dt="2023-11-21T12:47:12.622" v="1"/>
        <pc:sldMkLst>
          <pc:docMk/>
          <pc:sldMk cId="3419383672" sldId="2804"/>
        </pc:sldMkLst>
        <pc:spChg chg="mod">
          <ac:chgData name="Sam Nicholson" userId="ec947c0e-7542-4775-a273-47c400b8155c" providerId="ADAL" clId="{3774B67B-026B-4BDB-8F08-6D12542A8544}" dt="2023-11-21T12:46:46.784" v="0"/>
          <ac:spMkLst>
            <pc:docMk/>
            <pc:sldMk cId="3419383672" sldId="2804"/>
            <ac:spMk id="10" creationId="{804477D0-63C8-A511-0E16-2C50C2D776D6}"/>
          </ac:spMkLst>
        </pc:spChg>
        <pc:spChg chg="mod">
          <ac:chgData name="Sam Nicholson" userId="ec947c0e-7542-4775-a273-47c400b8155c" providerId="ADAL" clId="{3774B67B-026B-4BDB-8F08-6D12542A8544}" dt="2023-11-21T12:47:12.622" v="1"/>
          <ac:spMkLst>
            <pc:docMk/>
            <pc:sldMk cId="3419383672" sldId="2804"/>
            <ac:spMk id="11" creationId="{BF033158-8710-430A-8584-5442BBD14C76}"/>
          </ac:spMkLst>
        </pc:spChg>
      </pc:sldChg>
      <pc:sldChg chg="modSp">
        <pc:chgData name="Sam Nicholson" userId="ec947c0e-7542-4775-a273-47c400b8155c" providerId="ADAL" clId="{3774B67B-026B-4BDB-8F08-6D12542A8544}" dt="2023-11-21T12:52:02.879" v="17"/>
        <pc:sldMkLst>
          <pc:docMk/>
          <pc:sldMk cId="3519752743" sldId="2806"/>
        </pc:sldMkLst>
        <pc:spChg chg="mod">
          <ac:chgData name="Sam Nicholson" userId="ec947c0e-7542-4775-a273-47c400b8155c" providerId="ADAL" clId="{3774B67B-026B-4BDB-8F08-6D12542A8544}" dt="2023-11-21T12:51:47.130" v="15"/>
          <ac:spMkLst>
            <pc:docMk/>
            <pc:sldMk cId="3519752743" sldId="2806"/>
            <ac:spMk id="10" creationId="{804477D0-63C8-A511-0E16-2C50C2D776D6}"/>
          </ac:spMkLst>
        </pc:spChg>
        <pc:spChg chg="mod">
          <ac:chgData name="Sam Nicholson" userId="ec947c0e-7542-4775-a273-47c400b8155c" providerId="ADAL" clId="{3774B67B-026B-4BDB-8F08-6D12542A8544}" dt="2023-11-21T12:52:02.879" v="17"/>
          <ac:spMkLst>
            <pc:docMk/>
            <pc:sldMk cId="3519752743" sldId="2806"/>
            <ac:spMk id="11" creationId="{BF033158-8710-430A-8584-5442BBD14C76}"/>
          </ac:spMkLst>
        </pc:spChg>
        <pc:spChg chg="mod">
          <ac:chgData name="Sam Nicholson" userId="ec947c0e-7542-4775-a273-47c400b8155c" providerId="ADAL" clId="{3774B67B-026B-4BDB-8F08-6D12542A8544}" dt="2023-11-21T12:51:54.046" v="16"/>
          <ac:spMkLst>
            <pc:docMk/>
            <pc:sldMk cId="3519752743" sldId="2806"/>
            <ac:spMk id="12" creationId="{7F2C7259-E091-77FE-C6A6-C0A6F4FB654F}"/>
          </ac:spMkLst>
        </pc:spChg>
      </pc:sldChg>
    </pc:docChg>
  </pc:docChgLst>
  <pc:docChgLst>
    <pc:chgData name="Sam Nicholson" userId="S::essnicholson@glow.gov.uk::0a936673-8a1d-4f74-b7dd-93e2423be646" providerId="AD" clId="Web-{74BE5052-F131-A232-A1D7-FD6F7B9ED553}"/>
    <pc:docChg chg="addSld delSld modSld addMainMaster modMainMaster">
      <pc:chgData name="Sam Nicholson" userId="S::essnicholson@glow.gov.uk::0a936673-8a1d-4f74-b7dd-93e2423be646" providerId="AD" clId="Web-{74BE5052-F131-A232-A1D7-FD6F7B9ED553}" dt="2023-11-10T11:25:26.349" v="3387" actId="14100"/>
      <pc:docMkLst>
        <pc:docMk/>
      </pc:docMkLst>
      <pc:sldChg chg="modSp modNotes">
        <pc:chgData name="Sam Nicholson" userId="S::essnicholson@glow.gov.uk::0a936673-8a1d-4f74-b7dd-93e2423be646" providerId="AD" clId="Web-{74BE5052-F131-A232-A1D7-FD6F7B9ED553}" dt="2023-11-10T10:56:04.392" v="1613"/>
        <pc:sldMkLst>
          <pc:docMk/>
          <pc:sldMk cId="3754193487" sldId="257"/>
        </pc:sldMkLst>
        <pc:spChg chg="mod">
          <ac:chgData name="Sam Nicholson" userId="S::essnicholson@glow.gov.uk::0a936673-8a1d-4f74-b7dd-93e2423be646" providerId="AD" clId="Web-{74BE5052-F131-A232-A1D7-FD6F7B9ED553}" dt="2023-11-10T10:49:05.626" v="1275" actId="14100"/>
          <ac:spMkLst>
            <pc:docMk/>
            <pc:sldMk cId="3754193487" sldId="257"/>
            <ac:spMk id="10" creationId="{00A89484-32E5-4660-A938-DF0F9735A6CB}"/>
          </ac:spMkLst>
        </pc:spChg>
        <pc:spChg chg="mod">
          <ac:chgData name="Sam Nicholson" userId="S::essnicholson@glow.gov.uk::0a936673-8a1d-4f74-b7dd-93e2423be646" providerId="AD" clId="Web-{74BE5052-F131-A232-A1D7-FD6F7B9ED553}" dt="2023-11-10T10:48:56.438" v="1274" actId="14100"/>
          <ac:spMkLst>
            <pc:docMk/>
            <pc:sldMk cId="3754193487" sldId="257"/>
            <ac:spMk id="11" creationId="{D45BD669-1757-4DE2-8419-5AC5D5A00F28}"/>
          </ac:spMkLst>
        </pc:spChg>
      </pc:sldChg>
      <pc:sldChg chg="modSp modNotes">
        <pc:chgData name="Sam Nicholson" userId="S::essnicholson@glow.gov.uk::0a936673-8a1d-4f74-b7dd-93e2423be646" providerId="AD" clId="Web-{74BE5052-F131-A232-A1D7-FD6F7B9ED553}" dt="2023-11-10T10:33:21.918" v="542"/>
        <pc:sldMkLst>
          <pc:docMk/>
          <pc:sldMk cId="1717420105" sldId="264"/>
        </pc:sldMkLst>
        <pc:spChg chg="mod">
          <ac:chgData name="Sam Nicholson" userId="S::essnicholson@glow.gov.uk::0a936673-8a1d-4f74-b7dd-93e2423be646" providerId="AD" clId="Web-{74BE5052-F131-A232-A1D7-FD6F7B9ED553}" dt="2023-11-10T10:32:21.775" v="493" actId="20577"/>
          <ac:spMkLst>
            <pc:docMk/>
            <pc:sldMk cId="1717420105" sldId="264"/>
            <ac:spMk id="7" creationId="{00000000-0000-0000-0000-000000000000}"/>
          </ac:spMkLst>
        </pc:spChg>
        <pc:spChg chg="mod">
          <ac:chgData name="Sam Nicholson" userId="S::essnicholson@glow.gov.uk::0a936673-8a1d-4f74-b7dd-93e2423be646" providerId="AD" clId="Web-{74BE5052-F131-A232-A1D7-FD6F7B9ED553}" dt="2023-11-10T10:32:26.369" v="494" actId="1076"/>
          <ac:spMkLst>
            <pc:docMk/>
            <pc:sldMk cId="1717420105" sldId="264"/>
            <ac:spMk id="8" creationId="{00000000-0000-0000-0000-000000000000}"/>
          </ac:spMkLst>
        </pc:spChg>
      </pc:sldChg>
      <pc:sldChg chg="modSp modNotes">
        <pc:chgData name="Sam Nicholson" userId="S::essnicholson@glow.gov.uk::0a936673-8a1d-4f74-b7dd-93e2423be646" providerId="AD" clId="Web-{74BE5052-F131-A232-A1D7-FD6F7B9ED553}" dt="2023-11-10T10:51:34.007" v="1473"/>
        <pc:sldMkLst>
          <pc:docMk/>
          <pc:sldMk cId="1199071255" sldId="268"/>
        </pc:sldMkLst>
        <pc:spChg chg="mod">
          <ac:chgData name="Sam Nicholson" userId="S::essnicholson@glow.gov.uk::0a936673-8a1d-4f74-b7dd-93e2423be646" providerId="AD" clId="Web-{74BE5052-F131-A232-A1D7-FD6F7B9ED553}" dt="2023-11-10T10:51:32.178" v="1472" actId="20577"/>
          <ac:spMkLst>
            <pc:docMk/>
            <pc:sldMk cId="1199071255" sldId="268"/>
            <ac:spMk id="3" creationId="{00000000-0000-0000-0000-000000000000}"/>
          </ac:spMkLst>
        </pc:spChg>
        <pc:picChg chg="mod">
          <ac:chgData name="Sam Nicholson" userId="S::essnicholson@glow.gov.uk::0a936673-8a1d-4f74-b7dd-93e2423be646" providerId="AD" clId="Web-{74BE5052-F131-A232-A1D7-FD6F7B9ED553}" dt="2023-11-10T10:40:54.935" v="858" actId="1076"/>
          <ac:picMkLst>
            <pc:docMk/>
            <pc:sldMk cId="1199071255" sldId="268"/>
            <ac:picMk id="7" creationId="{00000000-0000-0000-0000-000000000000}"/>
          </ac:picMkLst>
        </pc:picChg>
      </pc:sldChg>
      <pc:sldChg chg="modNotes">
        <pc:chgData name="Sam Nicholson" userId="S::essnicholson@glow.gov.uk::0a936673-8a1d-4f74-b7dd-93e2423be646" providerId="AD" clId="Web-{74BE5052-F131-A232-A1D7-FD6F7B9ED553}" dt="2023-11-10T10:47:40.810" v="1197"/>
        <pc:sldMkLst>
          <pc:docMk/>
          <pc:sldMk cId="761886924" sldId="313"/>
        </pc:sldMkLst>
      </pc:sldChg>
      <pc:sldChg chg="delSp modSp modNotes">
        <pc:chgData name="Sam Nicholson" userId="S::essnicholson@glow.gov.uk::0a936673-8a1d-4f74-b7dd-93e2423be646" providerId="AD" clId="Web-{74BE5052-F131-A232-A1D7-FD6F7B9ED553}" dt="2023-11-10T10:42:18.454" v="878"/>
        <pc:sldMkLst>
          <pc:docMk/>
          <pc:sldMk cId="2944124281" sldId="2705"/>
        </pc:sldMkLst>
        <pc:spChg chg="mod">
          <ac:chgData name="Sam Nicholson" userId="S::essnicholson@glow.gov.uk::0a936673-8a1d-4f74-b7dd-93e2423be646" providerId="AD" clId="Web-{74BE5052-F131-A232-A1D7-FD6F7B9ED553}" dt="2023-11-10T10:41:45.562" v="872" actId="14100"/>
          <ac:spMkLst>
            <pc:docMk/>
            <pc:sldMk cId="2944124281" sldId="2705"/>
            <ac:spMk id="5" creationId="{00000000-0000-0000-0000-000000000000}"/>
          </ac:spMkLst>
        </pc:spChg>
        <pc:picChg chg="del">
          <ac:chgData name="Sam Nicholson" userId="S::essnicholson@glow.gov.uk::0a936673-8a1d-4f74-b7dd-93e2423be646" providerId="AD" clId="Web-{74BE5052-F131-A232-A1D7-FD6F7B9ED553}" dt="2023-11-10T10:36:02.830" v="622"/>
          <ac:picMkLst>
            <pc:docMk/>
            <pc:sldMk cId="2944124281" sldId="2705"/>
            <ac:picMk id="4" creationId="{845CA0B6-3012-736D-ED37-3DC68F7329EA}"/>
          </ac:picMkLst>
        </pc:picChg>
      </pc:sldChg>
      <pc:sldChg chg="del modNotes">
        <pc:chgData name="Sam Nicholson" userId="S::essnicholson@glow.gov.uk::0a936673-8a1d-4f74-b7dd-93e2423be646" providerId="AD" clId="Web-{74BE5052-F131-A232-A1D7-FD6F7B9ED553}" dt="2023-11-09T17:39:31.994" v="70"/>
        <pc:sldMkLst>
          <pc:docMk/>
          <pc:sldMk cId="3191348224" sldId="2756"/>
        </pc:sldMkLst>
      </pc:sldChg>
      <pc:sldChg chg="modSp modNotes">
        <pc:chgData name="Sam Nicholson" userId="S::essnicholson@glow.gov.uk::0a936673-8a1d-4f74-b7dd-93e2423be646" providerId="AD" clId="Web-{74BE5052-F131-A232-A1D7-FD6F7B9ED553}" dt="2023-11-10T11:25:26.349" v="3387" actId="14100"/>
        <pc:sldMkLst>
          <pc:docMk/>
          <pc:sldMk cId="1849861997" sldId="2758"/>
        </pc:sldMkLst>
        <pc:spChg chg="mod">
          <ac:chgData name="Sam Nicholson" userId="S::essnicholson@glow.gov.uk::0a936673-8a1d-4f74-b7dd-93e2423be646" providerId="AD" clId="Web-{74BE5052-F131-A232-A1D7-FD6F7B9ED553}" dt="2023-11-10T11:23:42.189" v="3179" actId="20577"/>
          <ac:spMkLst>
            <pc:docMk/>
            <pc:sldMk cId="1849861997" sldId="2758"/>
            <ac:spMk id="2" creationId="{20B3CDD1-A1DE-D766-9D97-76F31AC9D1D4}"/>
          </ac:spMkLst>
        </pc:spChg>
        <pc:spChg chg="mod">
          <ac:chgData name="Sam Nicholson" userId="S::essnicholson@glow.gov.uk::0a936673-8a1d-4f74-b7dd-93e2423be646" providerId="AD" clId="Web-{74BE5052-F131-A232-A1D7-FD6F7B9ED553}" dt="2023-11-10T11:25:26.349" v="3387" actId="14100"/>
          <ac:spMkLst>
            <pc:docMk/>
            <pc:sldMk cId="1849861997" sldId="2758"/>
            <ac:spMk id="4" creationId="{5CB81256-51F3-F583-83CD-2E1DA1BB6B21}"/>
          </ac:spMkLst>
        </pc:spChg>
      </pc:sldChg>
      <pc:sldChg chg="addSp delSp modSp modNotes">
        <pc:chgData name="Sam Nicholson" userId="S::essnicholson@glow.gov.uk::0a936673-8a1d-4f74-b7dd-93e2423be646" providerId="AD" clId="Web-{74BE5052-F131-A232-A1D7-FD6F7B9ED553}" dt="2023-11-10T10:32:09.978" v="491"/>
        <pc:sldMkLst>
          <pc:docMk/>
          <pc:sldMk cId="1149773349" sldId="2760"/>
        </pc:sldMkLst>
        <pc:spChg chg="mod">
          <ac:chgData name="Sam Nicholson" userId="S::essnicholson@glow.gov.uk::0a936673-8a1d-4f74-b7dd-93e2423be646" providerId="AD" clId="Web-{74BE5052-F131-A232-A1D7-FD6F7B9ED553}" dt="2023-11-09T17:24:50.401" v="31" actId="20577"/>
          <ac:spMkLst>
            <pc:docMk/>
            <pc:sldMk cId="1149773349" sldId="2760"/>
            <ac:spMk id="2" creationId="{20B3CDD1-A1DE-D766-9D97-76F31AC9D1D4}"/>
          </ac:spMkLst>
        </pc:spChg>
        <pc:spChg chg="add del mod">
          <ac:chgData name="Sam Nicholson" userId="S::essnicholson@glow.gov.uk::0a936673-8a1d-4f74-b7dd-93e2423be646" providerId="AD" clId="Web-{74BE5052-F131-A232-A1D7-FD6F7B9ED553}" dt="2023-11-10T10:26:32.574" v="76"/>
          <ac:spMkLst>
            <pc:docMk/>
            <pc:sldMk cId="1149773349" sldId="2760"/>
            <ac:spMk id="4" creationId="{6C88C530-50ED-86D2-0B57-117A1646C75A}"/>
          </ac:spMkLst>
        </pc:spChg>
        <pc:spChg chg="add del mod">
          <ac:chgData name="Sam Nicholson" userId="S::essnicholson@glow.gov.uk::0a936673-8a1d-4f74-b7dd-93e2423be646" providerId="AD" clId="Web-{74BE5052-F131-A232-A1D7-FD6F7B9ED553}" dt="2023-11-10T10:26:29.918" v="75"/>
          <ac:spMkLst>
            <pc:docMk/>
            <pc:sldMk cId="1149773349" sldId="2760"/>
            <ac:spMk id="5" creationId="{1D4BAD51-7902-4D58-3155-D482D6697D6D}"/>
          </ac:spMkLst>
        </pc:spChg>
        <pc:spChg chg="mod">
          <ac:chgData name="Sam Nicholson" userId="S::essnicholson@glow.gov.uk::0a936673-8a1d-4f74-b7dd-93e2423be646" providerId="AD" clId="Web-{74BE5052-F131-A232-A1D7-FD6F7B9ED553}" dt="2023-11-09T17:24:55.854" v="36" actId="20577"/>
          <ac:spMkLst>
            <pc:docMk/>
            <pc:sldMk cId="1149773349" sldId="2760"/>
            <ac:spMk id="7" creationId="{9AD018A2-D72D-8BA1-FB4F-4C6D10CA4A43}"/>
          </ac:spMkLst>
        </pc:spChg>
        <pc:spChg chg="mod">
          <ac:chgData name="Sam Nicholson" userId="S::essnicholson@glow.gov.uk::0a936673-8a1d-4f74-b7dd-93e2423be646" providerId="AD" clId="Web-{74BE5052-F131-A232-A1D7-FD6F7B9ED553}" dt="2023-11-10T10:28:33.469" v="172" actId="20577"/>
          <ac:spMkLst>
            <pc:docMk/>
            <pc:sldMk cId="1149773349" sldId="2760"/>
            <ac:spMk id="8" creationId="{D274772A-472C-7065-DB95-DCFBAC729685}"/>
          </ac:spMkLst>
        </pc:spChg>
      </pc:sldChg>
      <pc:sldChg chg="modNotes">
        <pc:chgData name="Sam Nicholson" userId="S::essnicholson@glow.gov.uk::0a936673-8a1d-4f74-b7dd-93e2423be646" providerId="AD" clId="Web-{74BE5052-F131-A232-A1D7-FD6F7B9ED553}" dt="2023-11-10T10:40:36.685" v="849"/>
        <pc:sldMkLst>
          <pc:docMk/>
          <pc:sldMk cId="3111889681" sldId="2761"/>
        </pc:sldMkLst>
      </pc:sldChg>
      <pc:sldChg chg="modNotes">
        <pc:chgData name="Sam Nicholson" userId="S::essnicholson@glow.gov.uk::0a936673-8a1d-4f74-b7dd-93e2423be646" providerId="AD" clId="Web-{74BE5052-F131-A232-A1D7-FD6F7B9ED553}" dt="2023-11-10T11:16:12.500" v="3050"/>
        <pc:sldMkLst>
          <pc:docMk/>
          <pc:sldMk cId="1181712054" sldId="2762"/>
        </pc:sldMkLst>
      </pc:sldChg>
      <pc:sldChg chg="add modNotes">
        <pc:chgData name="Sam Nicholson" userId="S::essnicholson@glow.gov.uk::0a936673-8a1d-4f74-b7dd-93e2423be646" providerId="AD" clId="Web-{74BE5052-F131-A232-A1D7-FD6F7B9ED553}" dt="2023-11-10T10:34:36.140" v="581"/>
        <pc:sldMkLst>
          <pc:docMk/>
          <pc:sldMk cId="2603210415" sldId="2763"/>
        </pc:sldMkLst>
      </pc:sldChg>
      <pc:sldChg chg="add del">
        <pc:chgData name="Sam Nicholson" userId="S::essnicholson@glow.gov.uk::0a936673-8a1d-4f74-b7dd-93e2423be646" providerId="AD" clId="Web-{74BE5052-F131-A232-A1D7-FD6F7B9ED553}" dt="2023-11-10T10:33:54.482" v="546"/>
        <pc:sldMkLst>
          <pc:docMk/>
          <pc:sldMk cId="3072199456" sldId="2764"/>
        </pc:sldMkLst>
      </pc:sldChg>
      <pc:sldChg chg="modSp add modNotes">
        <pc:chgData name="Sam Nicholson" userId="S::essnicholson@glow.gov.uk::0a936673-8a1d-4f74-b7dd-93e2423be646" providerId="AD" clId="Web-{74BE5052-F131-A232-A1D7-FD6F7B9ED553}" dt="2023-11-10T10:33:34.543" v="545"/>
        <pc:sldMkLst>
          <pc:docMk/>
          <pc:sldMk cId="1227990980" sldId="2765"/>
        </pc:sldMkLst>
        <pc:spChg chg="mod">
          <ac:chgData name="Sam Nicholson" userId="S::essnicholson@glow.gov.uk::0a936673-8a1d-4f74-b7dd-93e2423be646" providerId="AD" clId="Web-{74BE5052-F131-A232-A1D7-FD6F7B9ED553}" dt="2023-11-09T17:39:02.555" v="66" actId="1076"/>
          <ac:spMkLst>
            <pc:docMk/>
            <pc:sldMk cId="1227990980" sldId="2765"/>
            <ac:spMk id="6" creationId="{DBA29CEC-7370-76C6-F7DE-FE599AA24CFA}"/>
          </ac:spMkLst>
        </pc:spChg>
        <pc:grpChg chg="mod">
          <ac:chgData name="Sam Nicholson" userId="S::essnicholson@glow.gov.uk::0a936673-8a1d-4f74-b7dd-93e2423be646" providerId="AD" clId="Web-{74BE5052-F131-A232-A1D7-FD6F7B9ED553}" dt="2023-11-09T17:38:18.848" v="64" actId="1076"/>
          <ac:grpSpMkLst>
            <pc:docMk/>
            <pc:sldMk cId="1227990980" sldId="2765"/>
            <ac:grpSpMk id="7" creationId="{E609BCAD-3AE1-4621-3CB8-DF9DC07F3F2D}"/>
          </ac:grpSpMkLst>
        </pc:grpChg>
      </pc:sldChg>
      <pc:sldChg chg="add">
        <pc:chgData name="Sam Nicholson" userId="S::essnicholson@glow.gov.uk::0a936673-8a1d-4f74-b7dd-93e2423be646" providerId="AD" clId="Web-{74BE5052-F131-A232-A1D7-FD6F7B9ED553}" dt="2023-11-10T10:27:15.341" v="77"/>
        <pc:sldMkLst>
          <pc:docMk/>
          <pc:sldMk cId="2703473886" sldId="2766"/>
        </pc:sldMkLst>
      </pc:sldChg>
      <pc:sldChg chg="add replId">
        <pc:chgData name="Sam Nicholson" userId="S::essnicholson@glow.gov.uk::0a936673-8a1d-4f74-b7dd-93e2423be646" providerId="AD" clId="Web-{74BE5052-F131-A232-A1D7-FD6F7B9ED553}" dt="2023-11-10T10:40:42.075" v="850"/>
        <pc:sldMkLst>
          <pc:docMk/>
          <pc:sldMk cId="2851141075" sldId="2767"/>
        </pc:sldMkLst>
      </pc:sldChg>
      <pc:sldChg chg="add">
        <pc:chgData name="Sam Nicholson" userId="S::essnicholson@glow.gov.uk::0a936673-8a1d-4f74-b7dd-93e2423be646" providerId="AD" clId="Web-{74BE5052-F131-A232-A1D7-FD6F7B9ED553}" dt="2023-11-10T11:19:43.133" v="3051"/>
        <pc:sldMkLst>
          <pc:docMk/>
          <pc:sldMk cId="915518746" sldId="2768"/>
        </pc:sldMkLst>
      </pc:sldChg>
      <pc:sldChg chg="add">
        <pc:chgData name="Sam Nicholson" userId="S::essnicholson@glow.gov.uk::0a936673-8a1d-4f74-b7dd-93e2423be646" providerId="AD" clId="Web-{74BE5052-F131-A232-A1D7-FD6F7B9ED553}" dt="2023-11-10T11:19:43.196" v="3052"/>
        <pc:sldMkLst>
          <pc:docMk/>
          <pc:sldMk cId="3125818821" sldId="2769"/>
        </pc:sldMkLst>
      </pc:sldChg>
      <pc:sldChg chg="add">
        <pc:chgData name="Sam Nicholson" userId="S::essnicholson@glow.gov.uk::0a936673-8a1d-4f74-b7dd-93e2423be646" providerId="AD" clId="Web-{74BE5052-F131-A232-A1D7-FD6F7B9ED553}" dt="2023-11-10T11:19:43.305" v="3053"/>
        <pc:sldMkLst>
          <pc:docMk/>
          <pc:sldMk cId="1652134033" sldId="2770"/>
        </pc:sldMkLst>
      </pc:sldChg>
      <pc:sldChg chg="add">
        <pc:chgData name="Sam Nicholson" userId="S::essnicholson@glow.gov.uk::0a936673-8a1d-4f74-b7dd-93e2423be646" providerId="AD" clId="Web-{74BE5052-F131-A232-A1D7-FD6F7B9ED553}" dt="2023-11-10T11:19:43.399" v="3054"/>
        <pc:sldMkLst>
          <pc:docMk/>
          <pc:sldMk cId="2490154552" sldId="2771"/>
        </pc:sldMkLst>
      </pc:sldChg>
      <pc:sldChg chg="add">
        <pc:chgData name="Sam Nicholson" userId="S::essnicholson@glow.gov.uk::0a936673-8a1d-4f74-b7dd-93e2423be646" providerId="AD" clId="Web-{74BE5052-F131-A232-A1D7-FD6F7B9ED553}" dt="2023-11-10T11:19:43.477" v="3055"/>
        <pc:sldMkLst>
          <pc:docMk/>
          <pc:sldMk cId="219719481" sldId="2772"/>
        </pc:sldMkLst>
      </pc:sldChg>
      <pc:sldChg chg="add">
        <pc:chgData name="Sam Nicholson" userId="S::essnicholson@glow.gov.uk::0a936673-8a1d-4f74-b7dd-93e2423be646" providerId="AD" clId="Web-{74BE5052-F131-A232-A1D7-FD6F7B9ED553}" dt="2023-11-10T11:19:43.555" v="3056"/>
        <pc:sldMkLst>
          <pc:docMk/>
          <pc:sldMk cId="2927373123" sldId="2773"/>
        </pc:sldMkLst>
      </pc:sldChg>
      <pc:sldChg chg="add">
        <pc:chgData name="Sam Nicholson" userId="S::essnicholson@glow.gov.uk::0a936673-8a1d-4f74-b7dd-93e2423be646" providerId="AD" clId="Web-{74BE5052-F131-A232-A1D7-FD6F7B9ED553}" dt="2023-11-10T11:19:43.649" v="3057"/>
        <pc:sldMkLst>
          <pc:docMk/>
          <pc:sldMk cId="3201204363" sldId="2774"/>
        </pc:sldMkLst>
      </pc:sldChg>
      <pc:sldChg chg="add">
        <pc:chgData name="Sam Nicholson" userId="S::essnicholson@glow.gov.uk::0a936673-8a1d-4f74-b7dd-93e2423be646" providerId="AD" clId="Web-{74BE5052-F131-A232-A1D7-FD6F7B9ED553}" dt="2023-11-10T11:19:43.727" v="3058"/>
        <pc:sldMkLst>
          <pc:docMk/>
          <pc:sldMk cId="1327572466" sldId="2775"/>
        </pc:sldMkLst>
      </pc:sldChg>
      <pc:sldChg chg="add">
        <pc:chgData name="Sam Nicholson" userId="S::essnicholson@glow.gov.uk::0a936673-8a1d-4f74-b7dd-93e2423be646" providerId="AD" clId="Web-{74BE5052-F131-A232-A1D7-FD6F7B9ED553}" dt="2023-11-10T11:19:43.852" v="3059"/>
        <pc:sldMkLst>
          <pc:docMk/>
          <pc:sldMk cId="1534464870" sldId="2776"/>
        </pc:sldMkLst>
      </pc:sldChg>
      <pc:sldChg chg="add">
        <pc:chgData name="Sam Nicholson" userId="S::essnicholson@glow.gov.uk::0a936673-8a1d-4f74-b7dd-93e2423be646" providerId="AD" clId="Web-{74BE5052-F131-A232-A1D7-FD6F7B9ED553}" dt="2023-11-10T11:19:43.915" v="3060"/>
        <pc:sldMkLst>
          <pc:docMk/>
          <pc:sldMk cId="1089593112" sldId="2777"/>
        </pc:sldMkLst>
      </pc:sldChg>
      <pc:sldChg chg="add">
        <pc:chgData name="Sam Nicholson" userId="S::essnicholson@glow.gov.uk::0a936673-8a1d-4f74-b7dd-93e2423be646" providerId="AD" clId="Web-{74BE5052-F131-A232-A1D7-FD6F7B9ED553}" dt="2023-11-10T11:19:43.993" v="3061"/>
        <pc:sldMkLst>
          <pc:docMk/>
          <pc:sldMk cId="508663382" sldId="2778"/>
        </pc:sldMkLst>
      </pc:sldChg>
      <pc:sldChg chg="add">
        <pc:chgData name="Sam Nicholson" userId="S::essnicholson@glow.gov.uk::0a936673-8a1d-4f74-b7dd-93e2423be646" providerId="AD" clId="Web-{74BE5052-F131-A232-A1D7-FD6F7B9ED553}" dt="2023-11-10T11:19:44.055" v="3062"/>
        <pc:sldMkLst>
          <pc:docMk/>
          <pc:sldMk cId="483768503" sldId="2779"/>
        </pc:sldMkLst>
      </pc:sldChg>
      <pc:sldChg chg="add">
        <pc:chgData name="Sam Nicholson" userId="S::essnicholson@glow.gov.uk::0a936673-8a1d-4f74-b7dd-93e2423be646" providerId="AD" clId="Web-{74BE5052-F131-A232-A1D7-FD6F7B9ED553}" dt="2023-11-10T11:19:44.133" v="3063"/>
        <pc:sldMkLst>
          <pc:docMk/>
          <pc:sldMk cId="4217093788" sldId="2780"/>
        </pc:sldMkLst>
      </pc:sldChg>
      <pc:sldChg chg="add">
        <pc:chgData name="Sam Nicholson" userId="S::essnicholson@glow.gov.uk::0a936673-8a1d-4f74-b7dd-93e2423be646" providerId="AD" clId="Web-{74BE5052-F131-A232-A1D7-FD6F7B9ED553}" dt="2023-11-10T11:19:44.211" v="3064"/>
        <pc:sldMkLst>
          <pc:docMk/>
          <pc:sldMk cId="499912416" sldId="2781"/>
        </pc:sldMkLst>
      </pc:sldChg>
      <pc:sldChg chg="add">
        <pc:chgData name="Sam Nicholson" userId="S::essnicholson@glow.gov.uk::0a936673-8a1d-4f74-b7dd-93e2423be646" providerId="AD" clId="Web-{74BE5052-F131-A232-A1D7-FD6F7B9ED553}" dt="2023-11-10T11:19:44.336" v="3065"/>
        <pc:sldMkLst>
          <pc:docMk/>
          <pc:sldMk cId="620736157" sldId="2782"/>
        </pc:sldMkLst>
      </pc:sldChg>
      <pc:sldChg chg="add">
        <pc:chgData name="Sam Nicholson" userId="S::essnicholson@glow.gov.uk::0a936673-8a1d-4f74-b7dd-93e2423be646" providerId="AD" clId="Web-{74BE5052-F131-A232-A1D7-FD6F7B9ED553}" dt="2023-11-10T11:19:44.430" v="3066"/>
        <pc:sldMkLst>
          <pc:docMk/>
          <pc:sldMk cId="4245695857" sldId="2783"/>
        </pc:sldMkLst>
      </pc:sldChg>
      <pc:sldChg chg="add">
        <pc:chgData name="Sam Nicholson" userId="S::essnicholson@glow.gov.uk::0a936673-8a1d-4f74-b7dd-93e2423be646" providerId="AD" clId="Web-{74BE5052-F131-A232-A1D7-FD6F7B9ED553}" dt="2023-11-10T11:19:44.524" v="3067"/>
        <pc:sldMkLst>
          <pc:docMk/>
          <pc:sldMk cId="1254421435" sldId="2784"/>
        </pc:sldMkLst>
      </pc:sldChg>
      <pc:sldChg chg="add">
        <pc:chgData name="Sam Nicholson" userId="S::essnicholson@glow.gov.uk::0a936673-8a1d-4f74-b7dd-93e2423be646" providerId="AD" clId="Web-{74BE5052-F131-A232-A1D7-FD6F7B9ED553}" dt="2023-11-10T11:19:44.602" v="3068"/>
        <pc:sldMkLst>
          <pc:docMk/>
          <pc:sldMk cId="3193792334" sldId="2785"/>
        </pc:sldMkLst>
      </pc:sldChg>
      <pc:sldChg chg="add">
        <pc:chgData name="Sam Nicholson" userId="S::essnicholson@glow.gov.uk::0a936673-8a1d-4f74-b7dd-93e2423be646" providerId="AD" clId="Web-{74BE5052-F131-A232-A1D7-FD6F7B9ED553}" dt="2023-11-10T11:19:44.696" v="3069"/>
        <pc:sldMkLst>
          <pc:docMk/>
          <pc:sldMk cId="3705188799" sldId="2786"/>
        </pc:sldMkLst>
      </pc:sldChg>
      <pc:sldChg chg="add">
        <pc:chgData name="Sam Nicholson" userId="S::essnicholson@glow.gov.uk::0a936673-8a1d-4f74-b7dd-93e2423be646" providerId="AD" clId="Web-{74BE5052-F131-A232-A1D7-FD6F7B9ED553}" dt="2023-11-10T11:19:44.805" v="3070"/>
        <pc:sldMkLst>
          <pc:docMk/>
          <pc:sldMk cId="573934923" sldId="2787"/>
        </pc:sldMkLst>
      </pc:sldChg>
      <pc:sldChg chg="add">
        <pc:chgData name="Sam Nicholson" userId="S::essnicholson@glow.gov.uk::0a936673-8a1d-4f74-b7dd-93e2423be646" providerId="AD" clId="Web-{74BE5052-F131-A232-A1D7-FD6F7B9ED553}" dt="2023-11-10T11:19:44.930" v="3071"/>
        <pc:sldMkLst>
          <pc:docMk/>
          <pc:sldMk cId="1923272078" sldId="2788"/>
        </pc:sldMkLst>
      </pc:sldChg>
      <pc:sldChg chg="add">
        <pc:chgData name="Sam Nicholson" userId="S::essnicholson@glow.gov.uk::0a936673-8a1d-4f74-b7dd-93e2423be646" providerId="AD" clId="Web-{74BE5052-F131-A232-A1D7-FD6F7B9ED553}" dt="2023-11-10T11:19:45.008" v="3072"/>
        <pc:sldMkLst>
          <pc:docMk/>
          <pc:sldMk cId="1207248772" sldId="2789"/>
        </pc:sldMkLst>
      </pc:sldChg>
      <pc:sldChg chg="add">
        <pc:chgData name="Sam Nicholson" userId="S::essnicholson@glow.gov.uk::0a936673-8a1d-4f74-b7dd-93e2423be646" providerId="AD" clId="Web-{74BE5052-F131-A232-A1D7-FD6F7B9ED553}" dt="2023-11-10T11:19:45.086" v="3073"/>
        <pc:sldMkLst>
          <pc:docMk/>
          <pc:sldMk cId="2689498962" sldId="2790"/>
        </pc:sldMkLst>
      </pc:sldChg>
      <pc:sldChg chg="add">
        <pc:chgData name="Sam Nicholson" userId="S::essnicholson@glow.gov.uk::0a936673-8a1d-4f74-b7dd-93e2423be646" providerId="AD" clId="Web-{74BE5052-F131-A232-A1D7-FD6F7B9ED553}" dt="2023-11-10T11:19:45.149" v="3074"/>
        <pc:sldMkLst>
          <pc:docMk/>
          <pc:sldMk cId="2827915384" sldId="2791"/>
        </pc:sldMkLst>
      </pc:sldChg>
      <pc:sldChg chg="add">
        <pc:chgData name="Sam Nicholson" userId="S::essnicholson@glow.gov.uk::0a936673-8a1d-4f74-b7dd-93e2423be646" providerId="AD" clId="Web-{74BE5052-F131-A232-A1D7-FD6F7B9ED553}" dt="2023-11-10T11:19:45.243" v="3075"/>
        <pc:sldMkLst>
          <pc:docMk/>
          <pc:sldMk cId="1570302139" sldId="2792"/>
        </pc:sldMkLst>
      </pc:sldChg>
      <pc:sldChg chg="add">
        <pc:chgData name="Sam Nicholson" userId="S::essnicholson@glow.gov.uk::0a936673-8a1d-4f74-b7dd-93e2423be646" providerId="AD" clId="Web-{74BE5052-F131-A232-A1D7-FD6F7B9ED553}" dt="2023-11-10T11:19:45.336" v="3076"/>
        <pc:sldMkLst>
          <pc:docMk/>
          <pc:sldMk cId="2032407800" sldId="2793"/>
        </pc:sldMkLst>
      </pc:sldChg>
      <pc:sldChg chg="add">
        <pc:chgData name="Sam Nicholson" userId="S::essnicholson@glow.gov.uk::0a936673-8a1d-4f74-b7dd-93e2423be646" providerId="AD" clId="Web-{74BE5052-F131-A232-A1D7-FD6F7B9ED553}" dt="2023-11-10T11:19:45.415" v="3077"/>
        <pc:sldMkLst>
          <pc:docMk/>
          <pc:sldMk cId="1452723629" sldId="2794"/>
        </pc:sldMkLst>
      </pc:sldChg>
      <pc:sldChg chg="add">
        <pc:chgData name="Sam Nicholson" userId="S::essnicholson@glow.gov.uk::0a936673-8a1d-4f74-b7dd-93e2423be646" providerId="AD" clId="Web-{74BE5052-F131-A232-A1D7-FD6F7B9ED553}" dt="2023-11-10T11:19:45.493" v="3078"/>
        <pc:sldMkLst>
          <pc:docMk/>
          <pc:sldMk cId="2109414127" sldId="2795"/>
        </pc:sldMkLst>
      </pc:sldChg>
      <pc:sldChg chg="add">
        <pc:chgData name="Sam Nicholson" userId="S::essnicholson@glow.gov.uk::0a936673-8a1d-4f74-b7dd-93e2423be646" providerId="AD" clId="Web-{74BE5052-F131-A232-A1D7-FD6F7B9ED553}" dt="2023-11-10T11:19:45.586" v="3079"/>
        <pc:sldMkLst>
          <pc:docMk/>
          <pc:sldMk cId="581551492" sldId="2796"/>
        </pc:sldMkLst>
      </pc:sldChg>
      <pc:sldChg chg="add">
        <pc:chgData name="Sam Nicholson" userId="S::essnicholson@glow.gov.uk::0a936673-8a1d-4f74-b7dd-93e2423be646" providerId="AD" clId="Web-{74BE5052-F131-A232-A1D7-FD6F7B9ED553}" dt="2023-11-10T11:19:45.649" v="3080"/>
        <pc:sldMkLst>
          <pc:docMk/>
          <pc:sldMk cId="72415006" sldId="2797"/>
        </pc:sldMkLst>
      </pc:sldChg>
      <pc:sldChg chg="add">
        <pc:chgData name="Sam Nicholson" userId="S::essnicholson@glow.gov.uk::0a936673-8a1d-4f74-b7dd-93e2423be646" providerId="AD" clId="Web-{74BE5052-F131-A232-A1D7-FD6F7B9ED553}" dt="2023-11-10T11:19:45.743" v="3081"/>
        <pc:sldMkLst>
          <pc:docMk/>
          <pc:sldMk cId="2300067172" sldId="2798"/>
        </pc:sldMkLst>
      </pc:sldChg>
      <pc:sldChg chg="add">
        <pc:chgData name="Sam Nicholson" userId="S::essnicholson@glow.gov.uk::0a936673-8a1d-4f74-b7dd-93e2423be646" providerId="AD" clId="Web-{74BE5052-F131-A232-A1D7-FD6F7B9ED553}" dt="2023-11-10T11:19:45.836" v="3082"/>
        <pc:sldMkLst>
          <pc:docMk/>
          <pc:sldMk cId="3591416009" sldId="2799"/>
        </pc:sldMkLst>
      </pc:sldChg>
      <pc:sldChg chg="add">
        <pc:chgData name="Sam Nicholson" userId="S::essnicholson@glow.gov.uk::0a936673-8a1d-4f74-b7dd-93e2423be646" providerId="AD" clId="Web-{74BE5052-F131-A232-A1D7-FD6F7B9ED553}" dt="2023-11-10T11:19:45.946" v="3083"/>
        <pc:sldMkLst>
          <pc:docMk/>
          <pc:sldMk cId="1217712794" sldId="2800"/>
        </pc:sldMkLst>
      </pc:sldChg>
      <pc:sldChg chg="add">
        <pc:chgData name="Sam Nicholson" userId="S::essnicholson@glow.gov.uk::0a936673-8a1d-4f74-b7dd-93e2423be646" providerId="AD" clId="Web-{74BE5052-F131-A232-A1D7-FD6F7B9ED553}" dt="2023-11-10T11:19:46.024" v="3084"/>
        <pc:sldMkLst>
          <pc:docMk/>
          <pc:sldMk cId="2926562464" sldId="2801"/>
        </pc:sldMkLst>
      </pc:sldChg>
      <pc:sldChg chg="add">
        <pc:chgData name="Sam Nicholson" userId="S::essnicholson@glow.gov.uk::0a936673-8a1d-4f74-b7dd-93e2423be646" providerId="AD" clId="Web-{74BE5052-F131-A232-A1D7-FD6F7B9ED553}" dt="2023-11-10T11:19:46.118" v="3085"/>
        <pc:sldMkLst>
          <pc:docMk/>
          <pc:sldMk cId="2698242365" sldId="2802"/>
        </pc:sldMkLst>
      </pc:sldChg>
      <pc:sldChg chg="add">
        <pc:chgData name="Sam Nicholson" userId="S::essnicholson@glow.gov.uk::0a936673-8a1d-4f74-b7dd-93e2423be646" providerId="AD" clId="Web-{74BE5052-F131-A232-A1D7-FD6F7B9ED553}" dt="2023-11-10T11:19:46.196" v="3086"/>
        <pc:sldMkLst>
          <pc:docMk/>
          <pc:sldMk cId="3559986502" sldId="2803"/>
        </pc:sldMkLst>
      </pc:sldChg>
      <pc:sldChg chg="add">
        <pc:chgData name="Sam Nicholson" userId="S::essnicholson@glow.gov.uk::0a936673-8a1d-4f74-b7dd-93e2423be646" providerId="AD" clId="Web-{74BE5052-F131-A232-A1D7-FD6F7B9ED553}" dt="2023-11-10T11:19:46.290" v="3087"/>
        <pc:sldMkLst>
          <pc:docMk/>
          <pc:sldMk cId="3419383672" sldId="2804"/>
        </pc:sldMkLst>
      </pc:sldChg>
      <pc:sldMasterChg chg="add addSldLayout">
        <pc:chgData name="Sam Nicholson" userId="S::essnicholson@glow.gov.uk::0a936673-8a1d-4f74-b7dd-93e2423be646" providerId="AD" clId="Web-{74BE5052-F131-A232-A1D7-FD6F7B9ED553}" dt="2023-11-10T10:27:15.341" v="77"/>
        <pc:sldMasterMkLst>
          <pc:docMk/>
          <pc:sldMasterMk cId="3727085803" sldId="2147483660"/>
        </pc:sldMasterMkLst>
        <pc:sldLayoutChg chg="add">
          <pc:chgData name="Sam Nicholson" userId="S::essnicholson@glow.gov.uk::0a936673-8a1d-4f74-b7dd-93e2423be646" providerId="AD" clId="Web-{74BE5052-F131-A232-A1D7-FD6F7B9ED553}" dt="2023-11-10T10:27:15.341" v="77"/>
          <pc:sldLayoutMkLst>
            <pc:docMk/>
            <pc:sldMasterMk cId="3727085803" sldId="2147483660"/>
            <pc:sldLayoutMk cId="3333474689" sldId="2147483661"/>
          </pc:sldLayoutMkLst>
        </pc:sldLayoutChg>
        <pc:sldLayoutChg chg="add">
          <pc:chgData name="Sam Nicholson" userId="S::essnicholson@glow.gov.uk::0a936673-8a1d-4f74-b7dd-93e2423be646" providerId="AD" clId="Web-{74BE5052-F131-A232-A1D7-FD6F7B9ED553}" dt="2023-11-10T10:27:15.341" v="77"/>
          <pc:sldLayoutMkLst>
            <pc:docMk/>
            <pc:sldMasterMk cId="3727085803" sldId="2147483660"/>
            <pc:sldLayoutMk cId="1030448512" sldId="2147483662"/>
          </pc:sldLayoutMkLst>
        </pc:sldLayoutChg>
        <pc:sldLayoutChg chg="add">
          <pc:chgData name="Sam Nicholson" userId="S::essnicholson@glow.gov.uk::0a936673-8a1d-4f74-b7dd-93e2423be646" providerId="AD" clId="Web-{74BE5052-F131-A232-A1D7-FD6F7B9ED553}" dt="2023-11-10T10:27:15.341" v="77"/>
          <pc:sldLayoutMkLst>
            <pc:docMk/>
            <pc:sldMasterMk cId="3727085803" sldId="2147483660"/>
            <pc:sldLayoutMk cId="3145731607" sldId="2147483663"/>
          </pc:sldLayoutMkLst>
        </pc:sldLayoutChg>
        <pc:sldLayoutChg chg="add">
          <pc:chgData name="Sam Nicholson" userId="S::essnicholson@glow.gov.uk::0a936673-8a1d-4f74-b7dd-93e2423be646" providerId="AD" clId="Web-{74BE5052-F131-A232-A1D7-FD6F7B9ED553}" dt="2023-11-10T10:27:15.341" v="77"/>
          <pc:sldLayoutMkLst>
            <pc:docMk/>
            <pc:sldMasterMk cId="3727085803" sldId="2147483660"/>
            <pc:sldLayoutMk cId="3628385352" sldId="2147483664"/>
          </pc:sldLayoutMkLst>
        </pc:sldLayoutChg>
        <pc:sldLayoutChg chg="add">
          <pc:chgData name="Sam Nicholson" userId="S::essnicholson@glow.gov.uk::0a936673-8a1d-4f74-b7dd-93e2423be646" providerId="AD" clId="Web-{74BE5052-F131-A232-A1D7-FD6F7B9ED553}" dt="2023-11-10T10:27:15.341" v="77"/>
          <pc:sldLayoutMkLst>
            <pc:docMk/>
            <pc:sldMasterMk cId="3727085803" sldId="2147483660"/>
            <pc:sldLayoutMk cId="3240344271" sldId="2147483665"/>
          </pc:sldLayoutMkLst>
        </pc:sldLayoutChg>
        <pc:sldLayoutChg chg="add">
          <pc:chgData name="Sam Nicholson" userId="S::essnicholson@glow.gov.uk::0a936673-8a1d-4f74-b7dd-93e2423be646" providerId="AD" clId="Web-{74BE5052-F131-A232-A1D7-FD6F7B9ED553}" dt="2023-11-10T10:27:15.341" v="77"/>
          <pc:sldLayoutMkLst>
            <pc:docMk/>
            <pc:sldMasterMk cId="3727085803" sldId="2147483660"/>
            <pc:sldLayoutMk cId="8062961" sldId="2147483666"/>
          </pc:sldLayoutMkLst>
        </pc:sldLayoutChg>
        <pc:sldLayoutChg chg="add">
          <pc:chgData name="Sam Nicholson" userId="S::essnicholson@glow.gov.uk::0a936673-8a1d-4f74-b7dd-93e2423be646" providerId="AD" clId="Web-{74BE5052-F131-A232-A1D7-FD6F7B9ED553}" dt="2023-11-10T10:27:15.341" v="77"/>
          <pc:sldLayoutMkLst>
            <pc:docMk/>
            <pc:sldMasterMk cId="3727085803" sldId="2147483660"/>
            <pc:sldLayoutMk cId="1591022944" sldId="2147483667"/>
          </pc:sldLayoutMkLst>
        </pc:sldLayoutChg>
        <pc:sldLayoutChg chg="add">
          <pc:chgData name="Sam Nicholson" userId="S::essnicholson@glow.gov.uk::0a936673-8a1d-4f74-b7dd-93e2423be646" providerId="AD" clId="Web-{74BE5052-F131-A232-A1D7-FD6F7B9ED553}" dt="2023-11-10T10:27:15.341" v="77"/>
          <pc:sldLayoutMkLst>
            <pc:docMk/>
            <pc:sldMasterMk cId="3727085803" sldId="2147483660"/>
            <pc:sldLayoutMk cId="1032206886" sldId="2147483668"/>
          </pc:sldLayoutMkLst>
        </pc:sldLayoutChg>
        <pc:sldLayoutChg chg="add">
          <pc:chgData name="Sam Nicholson" userId="S::essnicholson@glow.gov.uk::0a936673-8a1d-4f74-b7dd-93e2423be646" providerId="AD" clId="Web-{74BE5052-F131-A232-A1D7-FD6F7B9ED553}" dt="2023-11-10T10:27:15.341" v="77"/>
          <pc:sldLayoutMkLst>
            <pc:docMk/>
            <pc:sldMasterMk cId="3727085803" sldId="2147483660"/>
            <pc:sldLayoutMk cId="2493132204" sldId="2147483669"/>
          </pc:sldLayoutMkLst>
        </pc:sldLayoutChg>
        <pc:sldLayoutChg chg="add">
          <pc:chgData name="Sam Nicholson" userId="S::essnicholson@glow.gov.uk::0a936673-8a1d-4f74-b7dd-93e2423be646" providerId="AD" clId="Web-{74BE5052-F131-A232-A1D7-FD6F7B9ED553}" dt="2023-11-10T10:27:15.341" v="77"/>
          <pc:sldLayoutMkLst>
            <pc:docMk/>
            <pc:sldMasterMk cId="3727085803" sldId="2147483660"/>
            <pc:sldLayoutMk cId="3613432956" sldId="2147483670"/>
          </pc:sldLayoutMkLst>
        </pc:sldLayoutChg>
        <pc:sldLayoutChg chg="add">
          <pc:chgData name="Sam Nicholson" userId="S::essnicholson@glow.gov.uk::0a936673-8a1d-4f74-b7dd-93e2423be646" providerId="AD" clId="Web-{74BE5052-F131-A232-A1D7-FD6F7B9ED553}" dt="2023-11-10T10:27:15.341" v="77"/>
          <pc:sldLayoutMkLst>
            <pc:docMk/>
            <pc:sldMasterMk cId="3727085803" sldId="2147483660"/>
            <pc:sldLayoutMk cId="3580691811" sldId="2147483671"/>
          </pc:sldLayoutMkLst>
        </pc:sldLayoutChg>
        <pc:sldLayoutChg chg="add">
          <pc:chgData name="Sam Nicholson" userId="S::essnicholson@glow.gov.uk::0a936673-8a1d-4f74-b7dd-93e2423be646" providerId="AD" clId="Web-{74BE5052-F131-A232-A1D7-FD6F7B9ED553}" dt="2023-11-10T10:27:15.341" v="77"/>
          <pc:sldLayoutMkLst>
            <pc:docMk/>
            <pc:sldMasterMk cId="3727085803" sldId="2147483660"/>
            <pc:sldLayoutMk cId="2681522432" sldId="2147483672"/>
          </pc:sldLayoutMkLst>
        </pc:sldLayoutChg>
        <pc:sldLayoutChg chg="add">
          <pc:chgData name="Sam Nicholson" userId="S::essnicholson@glow.gov.uk::0a936673-8a1d-4f74-b7dd-93e2423be646" providerId="AD" clId="Web-{74BE5052-F131-A232-A1D7-FD6F7B9ED553}" dt="2023-11-10T10:27:15.341" v="77"/>
          <pc:sldLayoutMkLst>
            <pc:docMk/>
            <pc:sldMasterMk cId="3727085803" sldId="2147483660"/>
            <pc:sldLayoutMk cId="3959727313" sldId="2147483673"/>
          </pc:sldLayoutMkLst>
        </pc:sldLayoutChg>
        <pc:sldLayoutChg chg="add">
          <pc:chgData name="Sam Nicholson" userId="S::essnicholson@glow.gov.uk::0a936673-8a1d-4f74-b7dd-93e2423be646" providerId="AD" clId="Web-{74BE5052-F131-A232-A1D7-FD6F7B9ED553}" dt="2023-11-10T10:27:15.341" v="77"/>
          <pc:sldLayoutMkLst>
            <pc:docMk/>
            <pc:sldMasterMk cId="3727085803" sldId="2147483660"/>
            <pc:sldLayoutMk cId="1462069097" sldId="2147483674"/>
          </pc:sldLayoutMkLst>
        </pc:sldLayoutChg>
        <pc:sldLayoutChg chg="add">
          <pc:chgData name="Sam Nicholson" userId="S::essnicholson@glow.gov.uk::0a936673-8a1d-4f74-b7dd-93e2423be646" providerId="AD" clId="Web-{74BE5052-F131-A232-A1D7-FD6F7B9ED553}" dt="2023-11-10T10:27:15.341" v="77"/>
          <pc:sldLayoutMkLst>
            <pc:docMk/>
            <pc:sldMasterMk cId="3727085803" sldId="2147483660"/>
            <pc:sldLayoutMk cId="111861390" sldId="2147483675"/>
          </pc:sldLayoutMkLst>
        </pc:sldLayoutChg>
        <pc:sldLayoutChg chg="add">
          <pc:chgData name="Sam Nicholson" userId="S::essnicholson@glow.gov.uk::0a936673-8a1d-4f74-b7dd-93e2423be646" providerId="AD" clId="Web-{74BE5052-F131-A232-A1D7-FD6F7B9ED553}" dt="2023-11-10T10:27:15.341" v="77"/>
          <pc:sldLayoutMkLst>
            <pc:docMk/>
            <pc:sldMasterMk cId="3727085803" sldId="2147483660"/>
            <pc:sldLayoutMk cId="667082715" sldId="2147483676"/>
          </pc:sldLayoutMkLst>
        </pc:sldLayoutChg>
        <pc:sldLayoutChg chg="add">
          <pc:chgData name="Sam Nicholson" userId="S::essnicholson@glow.gov.uk::0a936673-8a1d-4f74-b7dd-93e2423be646" providerId="AD" clId="Web-{74BE5052-F131-A232-A1D7-FD6F7B9ED553}" dt="2023-11-10T10:27:15.341" v="77"/>
          <pc:sldLayoutMkLst>
            <pc:docMk/>
            <pc:sldMasterMk cId="3727085803" sldId="2147483660"/>
            <pc:sldLayoutMk cId="1284889649" sldId="2147483677"/>
          </pc:sldLayoutMkLst>
        </pc:sldLayoutChg>
      </pc:sldMasterChg>
      <pc:sldMasterChg chg="modSldLayout">
        <pc:chgData name="Sam Nicholson" userId="S::essnicholson@glow.gov.uk::0a936673-8a1d-4f74-b7dd-93e2423be646" providerId="AD" clId="Web-{74BE5052-F131-A232-A1D7-FD6F7B9ED553}" dt="2023-11-10T10:27:15.341" v="77"/>
        <pc:sldMasterMkLst>
          <pc:docMk/>
          <pc:sldMasterMk cId="514789653" sldId="2147483692"/>
        </pc:sldMasterMkLst>
        <pc:sldLayoutChg chg="replId">
          <pc:chgData name="Sam Nicholson" userId="S::essnicholson@glow.gov.uk::0a936673-8a1d-4f74-b7dd-93e2423be646" providerId="AD" clId="Web-{74BE5052-F131-A232-A1D7-FD6F7B9ED553}" dt="2023-11-10T10:27:15.341" v="77"/>
          <pc:sldLayoutMkLst>
            <pc:docMk/>
            <pc:sldMasterMk cId="514789653" sldId="2147483692"/>
            <pc:sldLayoutMk cId="2994506827" sldId="2147483694"/>
          </pc:sldLayoutMkLst>
        </pc:sldLayoutChg>
        <pc:sldLayoutChg chg="replId">
          <pc:chgData name="Sam Nicholson" userId="S::essnicholson@glow.gov.uk::0a936673-8a1d-4f74-b7dd-93e2423be646" providerId="AD" clId="Web-{74BE5052-F131-A232-A1D7-FD6F7B9ED553}" dt="2023-11-10T10:27:15.341" v="77"/>
          <pc:sldLayoutMkLst>
            <pc:docMk/>
            <pc:sldMasterMk cId="514789653" sldId="2147483692"/>
            <pc:sldLayoutMk cId="1008376888" sldId="2147483695"/>
          </pc:sldLayoutMkLst>
        </pc:sldLayoutChg>
        <pc:sldLayoutChg chg="replId">
          <pc:chgData name="Sam Nicholson" userId="S::essnicholson@glow.gov.uk::0a936673-8a1d-4f74-b7dd-93e2423be646" providerId="AD" clId="Web-{74BE5052-F131-A232-A1D7-FD6F7B9ED553}" dt="2023-11-10T10:27:15.341" v="77"/>
          <pc:sldLayoutMkLst>
            <pc:docMk/>
            <pc:sldMasterMk cId="514789653" sldId="2147483692"/>
            <pc:sldLayoutMk cId="3967654122" sldId="2147483696"/>
          </pc:sldLayoutMkLst>
        </pc:sldLayoutChg>
        <pc:sldLayoutChg chg="replId">
          <pc:chgData name="Sam Nicholson" userId="S::essnicholson@glow.gov.uk::0a936673-8a1d-4f74-b7dd-93e2423be646" providerId="AD" clId="Web-{74BE5052-F131-A232-A1D7-FD6F7B9ED553}" dt="2023-11-10T10:27:15.341" v="77"/>
          <pc:sldLayoutMkLst>
            <pc:docMk/>
            <pc:sldMasterMk cId="514789653" sldId="2147483692"/>
            <pc:sldLayoutMk cId="2329684544" sldId="2147483697"/>
          </pc:sldLayoutMkLst>
        </pc:sldLayoutChg>
        <pc:sldLayoutChg chg="replId">
          <pc:chgData name="Sam Nicholson" userId="S::essnicholson@glow.gov.uk::0a936673-8a1d-4f74-b7dd-93e2423be646" providerId="AD" clId="Web-{74BE5052-F131-A232-A1D7-FD6F7B9ED553}" dt="2023-11-10T10:27:15.341" v="77"/>
          <pc:sldLayoutMkLst>
            <pc:docMk/>
            <pc:sldMasterMk cId="514789653" sldId="2147483692"/>
            <pc:sldLayoutMk cId="1455894651" sldId="2147483698"/>
          </pc:sldLayoutMkLst>
        </pc:sldLayoutChg>
        <pc:sldLayoutChg chg="replId">
          <pc:chgData name="Sam Nicholson" userId="S::essnicholson@glow.gov.uk::0a936673-8a1d-4f74-b7dd-93e2423be646" providerId="AD" clId="Web-{74BE5052-F131-A232-A1D7-FD6F7B9ED553}" dt="2023-11-10T10:27:15.341" v="77"/>
          <pc:sldLayoutMkLst>
            <pc:docMk/>
            <pc:sldMasterMk cId="514789653" sldId="2147483692"/>
            <pc:sldLayoutMk cId="3923925972" sldId="2147483699"/>
          </pc:sldLayoutMkLst>
        </pc:sldLayoutChg>
        <pc:sldLayoutChg chg="replId">
          <pc:chgData name="Sam Nicholson" userId="S::essnicholson@glow.gov.uk::0a936673-8a1d-4f74-b7dd-93e2423be646" providerId="AD" clId="Web-{74BE5052-F131-A232-A1D7-FD6F7B9ED553}" dt="2023-11-10T10:27:15.341" v="77"/>
          <pc:sldLayoutMkLst>
            <pc:docMk/>
            <pc:sldMasterMk cId="514789653" sldId="2147483692"/>
            <pc:sldLayoutMk cId="2668443570" sldId="2147483700"/>
          </pc:sldLayoutMkLst>
        </pc:sldLayoutChg>
        <pc:sldLayoutChg chg="replId">
          <pc:chgData name="Sam Nicholson" userId="S::essnicholson@glow.gov.uk::0a936673-8a1d-4f74-b7dd-93e2423be646" providerId="AD" clId="Web-{74BE5052-F131-A232-A1D7-FD6F7B9ED553}" dt="2023-11-10T10:27:15.341" v="77"/>
          <pc:sldLayoutMkLst>
            <pc:docMk/>
            <pc:sldMasterMk cId="514789653" sldId="2147483692"/>
            <pc:sldLayoutMk cId="4188069960" sldId="2147483701"/>
          </pc:sldLayoutMkLst>
        </pc:sldLayoutChg>
        <pc:sldLayoutChg chg="replId">
          <pc:chgData name="Sam Nicholson" userId="S::essnicholson@glow.gov.uk::0a936673-8a1d-4f74-b7dd-93e2423be646" providerId="AD" clId="Web-{74BE5052-F131-A232-A1D7-FD6F7B9ED553}" dt="2023-11-10T10:27:15.341" v="77"/>
          <pc:sldLayoutMkLst>
            <pc:docMk/>
            <pc:sldMasterMk cId="514789653" sldId="2147483692"/>
            <pc:sldLayoutMk cId="3853926949" sldId="2147483702"/>
          </pc:sldLayoutMkLst>
        </pc:sldLayoutChg>
        <pc:sldLayoutChg chg="replId">
          <pc:chgData name="Sam Nicholson" userId="S::essnicholson@glow.gov.uk::0a936673-8a1d-4f74-b7dd-93e2423be646" providerId="AD" clId="Web-{74BE5052-F131-A232-A1D7-FD6F7B9ED553}" dt="2023-11-10T10:27:15.341" v="77"/>
          <pc:sldLayoutMkLst>
            <pc:docMk/>
            <pc:sldMasterMk cId="514789653" sldId="2147483692"/>
            <pc:sldLayoutMk cId="1344635199" sldId="2147483703"/>
          </pc:sldLayoutMkLst>
        </pc:sldLayoutChg>
      </pc:sldMasterChg>
      <pc:sldMasterChg chg="replId">
        <pc:chgData name="Sam Nicholson" userId="S::essnicholson@glow.gov.uk::0a936673-8a1d-4f74-b7dd-93e2423be646" providerId="AD" clId="Web-{74BE5052-F131-A232-A1D7-FD6F7B9ED553}" dt="2023-11-10T10:27:15.341" v="77"/>
        <pc:sldMasterMkLst>
          <pc:docMk/>
          <pc:sldMasterMk cId="0" sldId="2147483693"/>
        </pc:sldMasterMkLst>
      </pc:sldMasterChg>
    </pc:docChg>
  </pc:docChgLst>
  <pc:docChgLst>
    <pc:chgData name="Sam Nicholson" userId="S::essnicholson@glow.gov.uk::0a936673-8a1d-4f74-b7dd-93e2423be646" providerId="AD" clId="Web-{E12743A4-AEA2-DA65-B8D1-31E8EB55F607}"/>
    <pc:docChg chg="addSld delSld modSld sldOrd">
      <pc:chgData name="Sam Nicholson" userId="S::essnicholson@glow.gov.uk::0a936673-8a1d-4f74-b7dd-93e2423be646" providerId="AD" clId="Web-{E12743A4-AEA2-DA65-B8D1-31E8EB55F607}" dt="2023-08-18T10:18:29.465" v="875" actId="20577"/>
      <pc:docMkLst>
        <pc:docMk/>
      </pc:docMkLst>
      <pc:sldChg chg="addSp delSp modSp">
        <pc:chgData name="Sam Nicholson" userId="S::essnicholson@glow.gov.uk::0a936673-8a1d-4f74-b7dd-93e2423be646" providerId="AD" clId="Web-{E12743A4-AEA2-DA65-B8D1-31E8EB55F607}" dt="2023-08-18T10:10:20.652" v="812" actId="1076"/>
        <pc:sldMkLst>
          <pc:docMk/>
          <pc:sldMk cId="3754193487" sldId="257"/>
        </pc:sldMkLst>
        <pc:spChg chg="add del mod">
          <ac:chgData name="Sam Nicholson" userId="S::essnicholson@glow.gov.uk::0a936673-8a1d-4f74-b7dd-93e2423be646" providerId="AD" clId="Web-{E12743A4-AEA2-DA65-B8D1-31E8EB55F607}" dt="2023-08-18T10:06:24.989" v="802"/>
          <ac:spMkLst>
            <pc:docMk/>
            <pc:sldMk cId="3754193487" sldId="257"/>
            <ac:spMk id="16" creationId="{DE27AA35-8BEA-ECB5-F26A-E68DA9A6AB4F}"/>
          </ac:spMkLst>
        </pc:spChg>
        <pc:spChg chg="add del mod">
          <ac:chgData name="Sam Nicholson" userId="S::essnicholson@glow.gov.uk::0a936673-8a1d-4f74-b7dd-93e2423be646" providerId="AD" clId="Web-{E12743A4-AEA2-DA65-B8D1-31E8EB55F607}" dt="2023-08-18T10:07:19.615" v="808"/>
          <ac:spMkLst>
            <pc:docMk/>
            <pc:sldMk cId="3754193487" sldId="257"/>
            <ac:spMk id="17" creationId="{5992EAE9-30B4-8C63-5726-3D767357458B}"/>
          </ac:spMkLst>
        </pc:spChg>
        <pc:picChg chg="add mod">
          <ac:chgData name="Sam Nicholson" userId="S::essnicholson@glow.gov.uk::0a936673-8a1d-4f74-b7dd-93e2423be646" providerId="AD" clId="Web-{E12743A4-AEA2-DA65-B8D1-31E8EB55F607}" dt="2023-08-18T10:10:20.652" v="812" actId="1076"/>
          <ac:picMkLst>
            <pc:docMk/>
            <pc:sldMk cId="3754193487" sldId="257"/>
            <ac:picMk id="18" creationId="{7B5BEF9B-9AA1-95C0-B9CF-BB45B7AD459A}"/>
          </ac:picMkLst>
        </pc:picChg>
      </pc:sldChg>
      <pc:sldChg chg="ord">
        <pc:chgData name="Sam Nicholson" userId="S::essnicholson@glow.gov.uk::0a936673-8a1d-4f74-b7dd-93e2423be646" providerId="AD" clId="Web-{E12743A4-AEA2-DA65-B8D1-31E8EB55F607}" dt="2023-08-18T10:17:18.852" v="860"/>
        <pc:sldMkLst>
          <pc:docMk/>
          <pc:sldMk cId="1399335290" sldId="310"/>
        </pc:sldMkLst>
      </pc:sldChg>
      <pc:sldChg chg="del">
        <pc:chgData name="Sam Nicholson" userId="S::essnicholson@glow.gov.uk::0a936673-8a1d-4f74-b7dd-93e2423be646" providerId="AD" clId="Web-{E12743A4-AEA2-DA65-B8D1-31E8EB55F607}" dt="2023-08-18T09:18:33.808" v="55"/>
        <pc:sldMkLst>
          <pc:docMk/>
          <pc:sldMk cId="2991190640" sldId="339"/>
        </pc:sldMkLst>
      </pc:sldChg>
      <pc:sldChg chg="modSp">
        <pc:chgData name="Sam Nicholson" userId="S::essnicholson@glow.gov.uk::0a936673-8a1d-4f74-b7dd-93e2423be646" providerId="AD" clId="Web-{E12743A4-AEA2-DA65-B8D1-31E8EB55F607}" dt="2023-08-18T09:50:55.523" v="522" actId="20577"/>
        <pc:sldMkLst>
          <pc:docMk/>
          <pc:sldMk cId="2944124281" sldId="2705"/>
        </pc:sldMkLst>
        <pc:spChg chg="mod">
          <ac:chgData name="Sam Nicholson" userId="S::essnicholson@glow.gov.uk::0a936673-8a1d-4f74-b7dd-93e2423be646" providerId="AD" clId="Web-{E12743A4-AEA2-DA65-B8D1-31E8EB55F607}" dt="2023-08-18T09:50:55.523" v="522" actId="20577"/>
          <ac:spMkLst>
            <pc:docMk/>
            <pc:sldMk cId="2944124281" sldId="2705"/>
            <ac:spMk id="5" creationId="{00000000-0000-0000-0000-000000000000}"/>
          </ac:spMkLst>
        </pc:spChg>
      </pc:sldChg>
      <pc:sldChg chg="ord">
        <pc:chgData name="Sam Nicholson" userId="S::essnicholson@glow.gov.uk::0a936673-8a1d-4f74-b7dd-93e2423be646" providerId="AD" clId="Web-{E12743A4-AEA2-DA65-B8D1-31E8EB55F607}" dt="2023-08-18T10:12:15.109" v="813"/>
        <pc:sldMkLst>
          <pc:docMk/>
          <pc:sldMk cId="1650509081" sldId="2753"/>
        </pc:sldMkLst>
      </pc:sldChg>
      <pc:sldChg chg="addSp delSp modSp ord">
        <pc:chgData name="Sam Nicholson" userId="S::essnicholson@glow.gov.uk::0a936673-8a1d-4f74-b7dd-93e2423be646" providerId="AD" clId="Web-{E12743A4-AEA2-DA65-B8D1-31E8EB55F607}" dt="2023-08-18T10:18:29.465" v="875" actId="20577"/>
        <pc:sldMkLst>
          <pc:docMk/>
          <pc:sldMk cId="1849861997" sldId="2758"/>
        </pc:sldMkLst>
        <pc:spChg chg="mod">
          <ac:chgData name="Sam Nicholson" userId="S::essnicholson@glow.gov.uk::0a936673-8a1d-4f74-b7dd-93e2423be646" providerId="AD" clId="Web-{E12743A4-AEA2-DA65-B8D1-31E8EB55F607}" dt="2023-08-18T10:18:29.465" v="875" actId="20577"/>
          <ac:spMkLst>
            <pc:docMk/>
            <pc:sldMk cId="1849861997" sldId="2758"/>
            <ac:spMk id="2" creationId="{20B3CDD1-A1DE-D766-9D97-76F31AC9D1D4}"/>
          </ac:spMkLst>
        </pc:spChg>
        <pc:spChg chg="mod">
          <ac:chgData name="Sam Nicholson" userId="S::essnicholson@glow.gov.uk::0a936673-8a1d-4f74-b7dd-93e2423be646" providerId="AD" clId="Web-{E12743A4-AEA2-DA65-B8D1-31E8EB55F607}" dt="2023-08-18T09:48:16.174" v="449" actId="20577"/>
          <ac:spMkLst>
            <pc:docMk/>
            <pc:sldMk cId="1849861997" sldId="2758"/>
            <ac:spMk id="4" creationId="{5CB81256-51F3-F583-83CD-2E1DA1BB6B21}"/>
          </ac:spMkLst>
        </pc:spChg>
        <pc:spChg chg="add del mod">
          <ac:chgData name="Sam Nicholson" userId="S::essnicholson@glow.gov.uk::0a936673-8a1d-4f74-b7dd-93e2423be646" providerId="AD" clId="Web-{E12743A4-AEA2-DA65-B8D1-31E8EB55F607}" dt="2023-08-18T09:16:35.601" v="35"/>
          <ac:spMkLst>
            <pc:docMk/>
            <pc:sldMk cId="1849861997" sldId="2758"/>
            <ac:spMk id="5" creationId="{836DED78-99A1-061A-4AFD-F019C04064BF}"/>
          </ac:spMkLst>
        </pc:spChg>
        <pc:spChg chg="add del mod">
          <ac:chgData name="Sam Nicholson" userId="S::essnicholson@glow.gov.uk::0a936673-8a1d-4f74-b7dd-93e2423be646" providerId="AD" clId="Web-{E12743A4-AEA2-DA65-B8D1-31E8EB55F607}" dt="2023-08-18T09:48:00.955" v="445"/>
          <ac:spMkLst>
            <pc:docMk/>
            <pc:sldMk cId="1849861997" sldId="2758"/>
            <ac:spMk id="6" creationId="{6F01DB44-4F5D-2769-97A4-F031530F79B2}"/>
          </ac:spMkLst>
        </pc:spChg>
        <pc:spChg chg="add del mod">
          <ac:chgData name="Sam Nicholson" userId="S::essnicholson@glow.gov.uk::0a936673-8a1d-4f74-b7dd-93e2423be646" providerId="AD" clId="Web-{E12743A4-AEA2-DA65-B8D1-31E8EB55F607}" dt="2023-08-18T09:48:01.752" v="446"/>
          <ac:spMkLst>
            <pc:docMk/>
            <pc:sldMk cId="1849861997" sldId="2758"/>
            <ac:spMk id="7" creationId="{9AD018A2-D72D-8BA1-FB4F-4C6D10CA4A43}"/>
          </ac:spMkLst>
        </pc:spChg>
        <pc:spChg chg="add del mod">
          <ac:chgData name="Sam Nicholson" userId="S::essnicholson@glow.gov.uk::0a936673-8a1d-4f74-b7dd-93e2423be646" providerId="AD" clId="Web-{E12743A4-AEA2-DA65-B8D1-31E8EB55F607}" dt="2023-08-18T09:48:02.408" v="447"/>
          <ac:spMkLst>
            <pc:docMk/>
            <pc:sldMk cId="1849861997" sldId="2758"/>
            <ac:spMk id="8" creationId="{D274772A-472C-7065-DB95-DCFBAC729685}"/>
          </ac:spMkLst>
        </pc:spChg>
        <pc:spChg chg="add del mod">
          <ac:chgData name="Sam Nicholson" userId="S::essnicholson@glow.gov.uk::0a936673-8a1d-4f74-b7dd-93e2423be646" providerId="AD" clId="Web-{E12743A4-AEA2-DA65-B8D1-31E8EB55F607}" dt="2023-08-18T09:30:33.408" v="121"/>
          <ac:spMkLst>
            <pc:docMk/>
            <pc:sldMk cId="1849861997" sldId="2758"/>
            <ac:spMk id="9" creationId="{0B3F32F7-4711-66C4-B89A-DA6052FA8103}"/>
          </ac:spMkLst>
        </pc:spChg>
        <pc:spChg chg="add del mod">
          <ac:chgData name="Sam Nicholson" userId="S::essnicholson@glow.gov.uk::0a936673-8a1d-4f74-b7dd-93e2423be646" providerId="AD" clId="Web-{E12743A4-AEA2-DA65-B8D1-31E8EB55F607}" dt="2023-08-18T09:47:59.268" v="443"/>
          <ac:spMkLst>
            <pc:docMk/>
            <pc:sldMk cId="1849861997" sldId="2758"/>
            <ac:spMk id="10" creationId="{AED9E833-F792-CB3B-E57E-17FF83B61BDA}"/>
          </ac:spMkLst>
        </pc:spChg>
        <pc:spChg chg="add del mod">
          <ac:chgData name="Sam Nicholson" userId="S::essnicholson@glow.gov.uk::0a936673-8a1d-4f74-b7dd-93e2423be646" providerId="AD" clId="Web-{E12743A4-AEA2-DA65-B8D1-31E8EB55F607}" dt="2023-08-18T09:47:59.986" v="444"/>
          <ac:spMkLst>
            <pc:docMk/>
            <pc:sldMk cId="1849861997" sldId="2758"/>
            <ac:spMk id="11" creationId="{E36E62D4-7652-332D-CADB-CE1247D123BC}"/>
          </ac:spMkLst>
        </pc:spChg>
      </pc:sldChg>
      <pc:sldChg chg="addSp delSp modSp add ord delAnim">
        <pc:chgData name="Sam Nicholson" userId="S::essnicholson@glow.gov.uk::0a936673-8a1d-4f74-b7dd-93e2423be646" providerId="AD" clId="Web-{E12743A4-AEA2-DA65-B8D1-31E8EB55F607}" dt="2023-08-18T10:02:04.090" v="728"/>
        <pc:sldMkLst>
          <pc:docMk/>
          <pc:sldMk cId="563033587" sldId="2759"/>
        </pc:sldMkLst>
        <pc:spChg chg="topLvl">
          <ac:chgData name="Sam Nicholson" userId="S::essnicholson@glow.gov.uk::0a936673-8a1d-4f74-b7dd-93e2423be646" providerId="AD" clId="Web-{E12743A4-AEA2-DA65-B8D1-31E8EB55F607}" dt="2023-08-18T09:21:45.079" v="65"/>
          <ac:spMkLst>
            <pc:docMk/>
            <pc:sldMk cId="563033587" sldId="2759"/>
            <ac:spMk id="5" creationId="{9B26AD30-9277-46B3-B20D-9DF4B897D4D8}"/>
          </ac:spMkLst>
        </pc:spChg>
        <pc:spChg chg="topLvl">
          <ac:chgData name="Sam Nicholson" userId="S::essnicholson@glow.gov.uk::0a936673-8a1d-4f74-b7dd-93e2423be646" providerId="AD" clId="Web-{E12743A4-AEA2-DA65-B8D1-31E8EB55F607}" dt="2023-08-18T09:21:45.079" v="65"/>
          <ac:spMkLst>
            <pc:docMk/>
            <pc:sldMk cId="563033587" sldId="2759"/>
            <ac:spMk id="6" creationId="{0E4CAC79-ECB6-42CD-806E-75C99FF92189}"/>
          </ac:spMkLst>
        </pc:spChg>
        <pc:spChg chg="topLvl">
          <ac:chgData name="Sam Nicholson" userId="S::essnicholson@glow.gov.uk::0a936673-8a1d-4f74-b7dd-93e2423be646" providerId="AD" clId="Web-{E12743A4-AEA2-DA65-B8D1-31E8EB55F607}" dt="2023-08-18T09:21:45.079" v="65"/>
          <ac:spMkLst>
            <pc:docMk/>
            <pc:sldMk cId="563033587" sldId="2759"/>
            <ac:spMk id="7" creationId="{A85C5A60-0E5C-4D53-9F4B-51B1FA7582A9}"/>
          </ac:spMkLst>
        </pc:spChg>
        <pc:spChg chg="topLvl">
          <ac:chgData name="Sam Nicholson" userId="S::essnicholson@glow.gov.uk::0a936673-8a1d-4f74-b7dd-93e2423be646" providerId="AD" clId="Web-{E12743A4-AEA2-DA65-B8D1-31E8EB55F607}" dt="2023-08-18T09:21:45.079" v="65"/>
          <ac:spMkLst>
            <pc:docMk/>
            <pc:sldMk cId="563033587" sldId="2759"/>
            <ac:spMk id="8" creationId="{72AC5390-AB1C-4828-868A-C802F640F556}"/>
          </ac:spMkLst>
        </pc:spChg>
        <pc:spChg chg="topLvl">
          <ac:chgData name="Sam Nicholson" userId="S::essnicholson@glow.gov.uk::0a936673-8a1d-4f74-b7dd-93e2423be646" providerId="AD" clId="Web-{E12743A4-AEA2-DA65-B8D1-31E8EB55F607}" dt="2023-08-18T09:21:45.079" v="65"/>
          <ac:spMkLst>
            <pc:docMk/>
            <pc:sldMk cId="563033587" sldId="2759"/>
            <ac:spMk id="9" creationId="{E2276DA2-7A4E-4FE5-A318-9B8217351D96}"/>
          </ac:spMkLst>
        </pc:spChg>
        <pc:spChg chg="topLvl">
          <ac:chgData name="Sam Nicholson" userId="S::essnicholson@glow.gov.uk::0a936673-8a1d-4f74-b7dd-93e2423be646" providerId="AD" clId="Web-{E12743A4-AEA2-DA65-B8D1-31E8EB55F607}" dt="2023-08-18T09:21:45.079" v="65"/>
          <ac:spMkLst>
            <pc:docMk/>
            <pc:sldMk cId="563033587" sldId="2759"/>
            <ac:spMk id="10" creationId="{069423F7-9447-4C70-9B2D-E5E03AB1346D}"/>
          </ac:spMkLst>
        </pc:spChg>
        <pc:spChg chg="topLvl">
          <ac:chgData name="Sam Nicholson" userId="S::essnicholson@glow.gov.uk::0a936673-8a1d-4f74-b7dd-93e2423be646" providerId="AD" clId="Web-{E12743A4-AEA2-DA65-B8D1-31E8EB55F607}" dt="2023-08-18T09:21:45.079" v="65"/>
          <ac:spMkLst>
            <pc:docMk/>
            <pc:sldMk cId="563033587" sldId="2759"/>
            <ac:spMk id="11" creationId="{BD5D8930-BCA6-48B3-AF89-19AE215A077C}"/>
          </ac:spMkLst>
        </pc:spChg>
        <pc:spChg chg="topLvl">
          <ac:chgData name="Sam Nicholson" userId="S::essnicholson@glow.gov.uk::0a936673-8a1d-4f74-b7dd-93e2423be646" providerId="AD" clId="Web-{E12743A4-AEA2-DA65-B8D1-31E8EB55F607}" dt="2023-08-18T09:21:45.079" v="65"/>
          <ac:spMkLst>
            <pc:docMk/>
            <pc:sldMk cId="563033587" sldId="2759"/>
            <ac:spMk id="12" creationId="{A10DE412-AE80-43B8-899A-43EB730C7863}"/>
          </ac:spMkLst>
        </pc:spChg>
        <pc:spChg chg="topLvl">
          <ac:chgData name="Sam Nicholson" userId="S::essnicholson@glow.gov.uk::0a936673-8a1d-4f74-b7dd-93e2423be646" providerId="AD" clId="Web-{E12743A4-AEA2-DA65-B8D1-31E8EB55F607}" dt="2023-08-18T09:21:45.079" v="65"/>
          <ac:spMkLst>
            <pc:docMk/>
            <pc:sldMk cId="563033587" sldId="2759"/>
            <ac:spMk id="13" creationId="{1D7E8BE7-D467-4BD9-AFD2-33704BCE2941}"/>
          </ac:spMkLst>
        </pc:spChg>
        <pc:spChg chg="topLvl">
          <ac:chgData name="Sam Nicholson" userId="S::essnicholson@glow.gov.uk::0a936673-8a1d-4f74-b7dd-93e2423be646" providerId="AD" clId="Web-{E12743A4-AEA2-DA65-B8D1-31E8EB55F607}" dt="2023-08-18T09:21:45.079" v="65"/>
          <ac:spMkLst>
            <pc:docMk/>
            <pc:sldMk cId="563033587" sldId="2759"/>
            <ac:spMk id="14" creationId="{F5147FA7-8A2A-4A53-BB20-6976457583C7}"/>
          </ac:spMkLst>
        </pc:spChg>
        <pc:spChg chg="topLvl">
          <ac:chgData name="Sam Nicholson" userId="S::essnicholson@glow.gov.uk::0a936673-8a1d-4f74-b7dd-93e2423be646" providerId="AD" clId="Web-{E12743A4-AEA2-DA65-B8D1-31E8EB55F607}" dt="2023-08-18T09:21:45.079" v="65"/>
          <ac:spMkLst>
            <pc:docMk/>
            <pc:sldMk cId="563033587" sldId="2759"/>
            <ac:spMk id="15" creationId="{512816A6-3015-4CFA-A694-3B3834912349}"/>
          </ac:spMkLst>
        </pc:spChg>
        <pc:spChg chg="topLvl">
          <ac:chgData name="Sam Nicholson" userId="S::essnicholson@glow.gov.uk::0a936673-8a1d-4f74-b7dd-93e2423be646" providerId="AD" clId="Web-{E12743A4-AEA2-DA65-B8D1-31E8EB55F607}" dt="2023-08-18T09:21:45.079" v="65"/>
          <ac:spMkLst>
            <pc:docMk/>
            <pc:sldMk cId="563033587" sldId="2759"/>
            <ac:spMk id="16" creationId="{8C40BD46-61F9-4528-9F83-96DAB4BEA68B}"/>
          </ac:spMkLst>
        </pc:spChg>
        <pc:spChg chg="topLvl">
          <ac:chgData name="Sam Nicholson" userId="S::essnicholson@glow.gov.uk::0a936673-8a1d-4f74-b7dd-93e2423be646" providerId="AD" clId="Web-{E12743A4-AEA2-DA65-B8D1-31E8EB55F607}" dt="2023-08-18T09:21:45.079" v="65"/>
          <ac:spMkLst>
            <pc:docMk/>
            <pc:sldMk cId="563033587" sldId="2759"/>
            <ac:spMk id="17" creationId="{CB5B4B29-41F1-4DC2-B03B-1D3F95252124}"/>
          </ac:spMkLst>
        </pc:spChg>
        <pc:spChg chg="topLvl">
          <ac:chgData name="Sam Nicholson" userId="S::essnicholson@glow.gov.uk::0a936673-8a1d-4f74-b7dd-93e2423be646" providerId="AD" clId="Web-{E12743A4-AEA2-DA65-B8D1-31E8EB55F607}" dt="2023-08-18T09:21:45.079" v="65"/>
          <ac:spMkLst>
            <pc:docMk/>
            <pc:sldMk cId="563033587" sldId="2759"/>
            <ac:spMk id="18" creationId="{9D56C2E9-5F45-4270-A84A-B40DF2191681}"/>
          </ac:spMkLst>
        </pc:spChg>
        <pc:spChg chg="mod">
          <ac:chgData name="Sam Nicholson" userId="S::essnicholson@glow.gov.uk::0a936673-8a1d-4f74-b7dd-93e2423be646" providerId="AD" clId="Web-{E12743A4-AEA2-DA65-B8D1-31E8EB55F607}" dt="2023-08-18T09:21:34.376" v="64" actId="14100"/>
          <ac:spMkLst>
            <pc:docMk/>
            <pc:sldMk cId="563033587" sldId="2759"/>
            <ac:spMk id="6146" creationId="{3EBCEF26-5B49-4F12-A08D-D3A697610F42}"/>
          </ac:spMkLst>
        </pc:spChg>
        <pc:grpChg chg="add del mod">
          <ac:chgData name="Sam Nicholson" userId="S::essnicholson@glow.gov.uk::0a936673-8a1d-4f74-b7dd-93e2423be646" providerId="AD" clId="Web-{E12743A4-AEA2-DA65-B8D1-31E8EB55F607}" dt="2023-08-18T09:21:45.079" v="65"/>
          <ac:grpSpMkLst>
            <pc:docMk/>
            <pc:sldMk cId="563033587" sldId="2759"/>
            <ac:grpSpMk id="2" creationId="{711DC421-1BC1-9C50-59A0-C62D2A09D388}"/>
          </ac:grpSpMkLst>
        </pc:grpChg>
      </pc:sldChg>
      <pc:sldChg chg="addSp delSp modSp add ord replId">
        <pc:chgData name="Sam Nicholson" userId="S::essnicholson@glow.gov.uk::0a936673-8a1d-4f74-b7dd-93e2423be646" providerId="AD" clId="Web-{E12743A4-AEA2-DA65-B8D1-31E8EB55F607}" dt="2023-08-18T10:14:13.378" v="859" actId="1076"/>
        <pc:sldMkLst>
          <pc:docMk/>
          <pc:sldMk cId="1149773349" sldId="2760"/>
        </pc:sldMkLst>
        <pc:spChg chg="mod">
          <ac:chgData name="Sam Nicholson" userId="S::essnicholson@glow.gov.uk::0a936673-8a1d-4f74-b7dd-93e2423be646" providerId="AD" clId="Web-{E12743A4-AEA2-DA65-B8D1-31E8EB55F607}" dt="2023-08-18T09:47:25.673" v="394" actId="20577"/>
          <ac:spMkLst>
            <pc:docMk/>
            <pc:sldMk cId="1149773349" sldId="2760"/>
            <ac:spMk id="2" creationId="{20B3CDD1-A1DE-D766-9D97-76F31AC9D1D4}"/>
          </ac:spMkLst>
        </pc:spChg>
        <pc:spChg chg="del mod">
          <ac:chgData name="Sam Nicholson" userId="S::essnicholson@glow.gov.uk::0a936673-8a1d-4f74-b7dd-93e2423be646" providerId="AD" clId="Web-{E12743A4-AEA2-DA65-B8D1-31E8EB55F607}" dt="2023-08-18T09:48:25.159" v="452"/>
          <ac:spMkLst>
            <pc:docMk/>
            <pc:sldMk cId="1149773349" sldId="2760"/>
            <ac:spMk id="4" creationId="{5CB81256-51F3-F583-83CD-2E1DA1BB6B21}"/>
          </ac:spMkLst>
        </pc:spChg>
        <pc:spChg chg="mod">
          <ac:chgData name="Sam Nicholson" userId="S::essnicholson@glow.gov.uk::0a936673-8a1d-4f74-b7dd-93e2423be646" providerId="AD" clId="Web-{E12743A4-AEA2-DA65-B8D1-31E8EB55F607}" dt="2023-08-18T10:13:31.767" v="842" actId="1076"/>
          <ac:spMkLst>
            <pc:docMk/>
            <pc:sldMk cId="1149773349" sldId="2760"/>
            <ac:spMk id="6" creationId="{6F01DB44-4F5D-2769-97A4-F031530F79B2}"/>
          </ac:spMkLst>
        </pc:spChg>
        <pc:spChg chg="mod">
          <ac:chgData name="Sam Nicholson" userId="S::essnicholson@glow.gov.uk::0a936673-8a1d-4f74-b7dd-93e2423be646" providerId="AD" clId="Web-{E12743A4-AEA2-DA65-B8D1-31E8EB55F607}" dt="2023-08-18T10:13:14.626" v="837" actId="20577"/>
          <ac:spMkLst>
            <pc:docMk/>
            <pc:sldMk cId="1149773349" sldId="2760"/>
            <ac:spMk id="7" creationId="{9AD018A2-D72D-8BA1-FB4F-4C6D10CA4A43}"/>
          </ac:spMkLst>
        </pc:spChg>
        <pc:spChg chg="mod">
          <ac:chgData name="Sam Nicholson" userId="S::essnicholson@glow.gov.uk::0a936673-8a1d-4f74-b7dd-93e2423be646" providerId="AD" clId="Web-{E12743A4-AEA2-DA65-B8D1-31E8EB55F607}" dt="2023-08-18T10:13:36.752" v="844" actId="1076"/>
          <ac:spMkLst>
            <pc:docMk/>
            <pc:sldMk cId="1149773349" sldId="2760"/>
            <ac:spMk id="8" creationId="{D274772A-472C-7065-DB95-DCFBAC729685}"/>
          </ac:spMkLst>
        </pc:spChg>
        <pc:spChg chg="add mod">
          <ac:chgData name="Sam Nicholson" userId="S::essnicholson@glow.gov.uk::0a936673-8a1d-4f74-b7dd-93e2423be646" providerId="AD" clId="Web-{E12743A4-AEA2-DA65-B8D1-31E8EB55F607}" dt="2023-08-18T10:14:13.378" v="859" actId="1076"/>
          <ac:spMkLst>
            <pc:docMk/>
            <pc:sldMk cId="1149773349" sldId="2760"/>
            <ac:spMk id="9" creationId="{83F4AACB-12B5-30DC-C489-302FC4E34941}"/>
          </ac:spMkLst>
        </pc:spChg>
        <pc:spChg chg="mod">
          <ac:chgData name="Sam Nicholson" userId="S::essnicholson@glow.gov.uk::0a936673-8a1d-4f74-b7dd-93e2423be646" providerId="AD" clId="Web-{E12743A4-AEA2-DA65-B8D1-31E8EB55F607}" dt="2023-08-18T09:49:33.224" v="467"/>
          <ac:spMkLst>
            <pc:docMk/>
            <pc:sldMk cId="1149773349" sldId="2760"/>
            <ac:spMk id="10" creationId="{AED9E833-F792-CB3B-E57E-17FF83B61BDA}"/>
          </ac:spMkLst>
        </pc:spChg>
        <pc:spChg chg="mod">
          <ac:chgData name="Sam Nicholson" userId="S::essnicholson@glow.gov.uk::0a936673-8a1d-4f74-b7dd-93e2423be646" providerId="AD" clId="Web-{E12743A4-AEA2-DA65-B8D1-31E8EB55F607}" dt="2023-08-18T10:13:33.877" v="843" actId="1076"/>
          <ac:spMkLst>
            <pc:docMk/>
            <pc:sldMk cId="1149773349" sldId="2760"/>
            <ac:spMk id="11" creationId="{E36E62D4-7652-332D-CADB-CE1247D123BC}"/>
          </ac:spMkLst>
        </pc:spChg>
        <pc:picChg chg="add del mod">
          <ac:chgData name="Sam Nicholson" userId="S::essnicholson@glow.gov.uk::0a936673-8a1d-4f74-b7dd-93e2423be646" providerId="AD" clId="Web-{E12743A4-AEA2-DA65-B8D1-31E8EB55F607}" dt="2023-08-18T10:13:43.205" v="846"/>
          <ac:picMkLst>
            <pc:docMk/>
            <pc:sldMk cId="1149773349" sldId="2760"/>
            <ac:picMk id="5" creationId="{1FD34788-8C43-54A0-97D9-6E983059CAB2}"/>
          </ac:picMkLst>
        </pc:picChg>
      </pc:sldChg>
      <pc:sldChg chg="new del">
        <pc:chgData name="Sam Nicholson" userId="S::essnicholson@glow.gov.uk::0a936673-8a1d-4f74-b7dd-93e2423be646" providerId="AD" clId="Web-{E12743A4-AEA2-DA65-B8D1-31E8EB55F607}" dt="2023-08-18T09:46:03.514" v="257"/>
        <pc:sldMkLst>
          <pc:docMk/>
          <pc:sldMk cId="2180265479" sldId="2760"/>
        </pc:sldMkLst>
      </pc:sldChg>
      <pc:sldChg chg="modSp add replId">
        <pc:chgData name="Sam Nicholson" userId="S::essnicholson@glow.gov.uk::0a936673-8a1d-4f74-b7dd-93e2423be646" providerId="AD" clId="Web-{E12743A4-AEA2-DA65-B8D1-31E8EB55F607}" dt="2023-08-18T10:04:05.109" v="792" actId="20577"/>
        <pc:sldMkLst>
          <pc:docMk/>
          <pc:sldMk cId="3111889681" sldId="2761"/>
        </pc:sldMkLst>
        <pc:spChg chg="mod">
          <ac:chgData name="Sam Nicholson" userId="S::essnicholson@glow.gov.uk::0a936673-8a1d-4f74-b7dd-93e2423be646" providerId="AD" clId="Web-{E12743A4-AEA2-DA65-B8D1-31E8EB55F607}" dt="2023-08-18T10:03:38.749" v="764" actId="20577"/>
          <ac:spMkLst>
            <pc:docMk/>
            <pc:sldMk cId="3111889681" sldId="2761"/>
            <ac:spMk id="3" creationId="{00000000-0000-0000-0000-000000000000}"/>
          </ac:spMkLst>
        </pc:spChg>
        <pc:spChg chg="mod">
          <ac:chgData name="Sam Nicholson" userId="S::essnicholson@glow.gov.uk::0a936673-8a1d-4f74-b7dd-93e2423be646" providerId="AD" clId="Web-{E12743A4-AEA2-DA65-B8D1-31E8EB55F607}" dt="2023-08-18T10:04:05.109" v="792" actId="20577"/>
          <ac:spMkLst>
            <pc:docMk/>
            <pc:sldMk cId="3111889681" sldId="2761"/>
            <ac:spMk id="5" creationId="{00000000-0000-0000-0000-000000000000}"/>
          </ac:spMkLst>
        </pc:spChg>
      </pc:sldChg>
      <pc:sldChg chg="delSp modSp new del">
        <pc:chgData name="Sam Nicholson" userId="S::essnicholson@glow.gov.uk::0a936673-8a1d-4f74-b7dd-93e2423be646" providerId="AD" clId="Web-{E12743A4-AEA2-DA65-B8D1-31E8EB55F607}" dt="2023-08-18T09:53:30.809" v="535"/>
        <pc:sldMkLst>
          <pc:docMk/>
          <pc:sldMk cId="3928577823" sldId="2761"/>
        </pc:sldMkLst>
        <pc:spChg chg="del mod">
          <ac:chgData name="Sam Nicholson" userId="S::essnicholson@glow.gov.uk::0a936673-8a1d-4f74-b7dd-93e2423be646" providerId="AD" clId="Web-{E12743A4-AEA2-DA65-B8D1-31E8EB55F607}" dt="2023-08-18T09:53:10.871" v="532"/>
          <ac:spMkLst>
            <pc:docMk/>
            <pc:sldMk cId="3928577823" sldId="2761"/>
            <ac:spMk id="2" creationId="{EA47EBF2-D796-8C7E-57B0-D5EB1312C63D}"/>
          </ac:spMkLst>
        </pc:spChg>
      </pc:sldChg>
      <pc:sldChg chg="delSp modSp add del ord replId">
        <pc:chgData name="Sam Nicholson" userId="S::essnicholson@glow.gov.uk::0a936673-8a1d-4f74-b7dd-93e2423be646" providerId="AD" clId="Web-{E12743A4-AEA2-DA65-B8D1-31E8EB55F607}" dt="2023-08-18T10:02:30.200" v="731"/>
        <pc:sldMkLst>
          <pc:docMk/>
          <pc:sldMk cId="3044395362" sldId="2762"/>
        </pc:sldMkLst>
        <pc:spChg chg="mod">
          <ac:chgData name="Sam Nicholson" userId="S::essnicholson@glow.gov.uk::0a936673-8a1d-4f74-b7dd-93e2423be646" providerId="AD" clId="Web-{E12743A4-AEA2-DA65-B8D1-31E8EB55F607}" dt="2023-08-18T09:59:26.913" v="658" actId="20577"/>
          <ac:spMkLst>
            <pc:docMk/>
            <pc:sldMk cId="3044395362" sldId="2762"/>
            <ac:spMk id="2" creationId="{B877B382-CB4E-4C68-9A8D-AC7B606989D7}"/>
          </ac:spMkLst>
        </pc:spChg>
        <pc:spChg chg="mod">
          <ac:chgData name="Sam Nicholson" userId="S::essnicholson@glow.gov.uk::0a936673-8a1d-4f74-b7dd-93e2423be646" providerId="AD" clId="Web-{E12743A4-AEA2-DA65-B8D1-31E8EB55F607}" dt="2023-08-18T10:00:14.602" v="700" actId="20577"/>
          <ac:spMkLst>
            <pc:docMk/>
            <pc:sldMk cId="3044395362" sldId="2762"/>
            <ac:spMk id="4" creationId="{B000BFD9-5D4F-4147-8FB9-D14D410099EB}"/>
          </ac:spMkLst>
        </pc:spChg>
        <pc:picChg chg="del">
          <ac:chgData name="Sam Nicholson" userId="S::essnicholson@glow.gov.uk::0a936673-8a1d-4f74-b7dd-93e2423be646" providerId="AD" clId="Web-{E12743A4-AEA2-DA65-B8D1-31E8EB55F607}" dt="2023-08-18T09:53:33.778" v="536"/>
          <ac:picMkLst>
            <pc:docMk/>
            <pc:sldMk cId="3044395362" sldId="2762"/>
            <ac:picMk id="6" creationId="{C79A0489-3723-42B2-E9D6-68BB1A936916}"/>
          </ac:picMkLst>
        </pc:picChg>
      </pc:sldChg>
      <pc:sldChg chg="modSp add del replId">
        <pc:chgData name="Sam Nicholson" userId="S::essnicholson@glow.gov.uk::0a936673-8a1d-4f74-b7dd-93e2423be646" providerId="AD" clId="Web-{E12743A4-AEA2-DA65-B8D1-31E8EB55F607}" dt="2023-08-18T10:02:28.481" v="730"/>
        <pc:sldMkLst>
          <pc:docMk/>
          <pc:sldMk cId="3848783613" sldId="2763"/>
        </pc:sldMkLst>
        <pc:spChg chg="mod">
          <ac:chgData name="Sam Nicholson" userId="S::essnicholson@glow.gov.uk::0a936673-8a1d-4f74-b7dd-93e2423be646" providerId="AD" clId="Web-{E12743A4-AEA2-DA65-B8D1-31E8EB55F607}" dt="2023-08-18T09:56:13.033" v="567" actId="20577"/>
          <ac:spMkLst>
            <pc:docMk/>
            <pc:sldMk cId="3848783613" sldId="2763"/>
            <ac:spMk id="2" creationId="{B877B382-CB4E-4C68-9A8D-AC7B606989D7}"/>
          </ac:spMkLst>
        </pc:spChg>
        <pc:spChg chg="mod">
          <ac:chgData name="Sam Nicholson" userId="S::essnicholson@glow.gov.uk::0a936673-8a1d-4f74-b7dd-93e2423be646" providerId="AD" clId="Web-{E12743A4-AEA2-DA65-B8D1-31E8EB55F607}" dt="2023-08-18T09:56:59.987" v="610" actId="20577"/>
          <ac:spMkLst>
            <pc:docMk/>
            <pc:sldMk cId="3848783613" sldId="2763"/>
            <ac:spMk id="4" creationId="{B000BFD9-5D4F-4147-8FB9-D14D410099EB}"/>
          </ac:spMkLst>
        </pc:spChg>
      </pc:sldChg>
      <pc:sldChg chg="modSp add del replId">
        <pc:chgData name="Sam Nicholson" userId="S::essnicholson@glow.gov.uk::0a936673-8a1d-4f74-b7dd-93e2423be646" providerId="AD" clId="Web-{E12743A4-AEA2-DA65-B8D1-31E8EB55F607}" dt="2023-08-18T10:02:27.544" v="729"/>
        <pc:sldMkLst>
          <pc:docMk/>
          <pc:sldMk cId="1595476923" sldId="2764"/>
        </pc:sldMkLst>
        <pc:spChg chg="mod">
          <ac:chgData name="Sam Nicholson" userId="S::essnicholson@glow.gov.uk::0a936673-8a1d-4f74-b7dd-93e2423be646" providerId="AD" clId="Web-{E12743A4-AEA2-DA65-B8D1-31E8EB55F607}" dt="2023-08-18T10:00:50.666" v="726" actId="14100"/>
          <ac:spMkLst>
            <pc:docMk/>
            <pc:sldMk cId="1595476923" sldId="2764"/>
            <ac:spMk id="2" creationId="{B877B382-CB4E-4C68-9A8D-AC7B606989D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E1EEAC2-6BA7-4ABE-8AD8-0D26EC897E9A}" type="datetimeFigureOut">
              <a:rPr lang="en-GB" smtClean="0"/>
              <a:t>05/12/2023</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47A8C41-7247-444A-9DC9-E9ACA2EFD3C8}" type="slidenum">
              <a:rPr lang="en-GB" smtClean="0"/>
              <a:t>‹#›</a:t>
            </a:fld>
            <a:endParaRPr lang="en-GB"/>
          </a:p>
        </p:txBody>
      </p:sp>
    </p:spTree>
    <p:extLst>
      <p:ext uri="{BB962C8B-B14F-4D97-AF65-F5344CB8AC3E}">
        <p14:creationId xmlns:p14="http://schemas.microsoft.com/office/powerpoint/2010/main" val="3429070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6D5B34D-ADEC-457E-B4B9-B8BA594A1FF5}" type="datetimeFigureOut">
              <a:rPr lang="en-GB" smtClean="0"/>
              <a:t>05/12/2023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238C683-9137-4122-84BD-5AA5692D6AF0}" type="slidenum">
              <a:rPr lang="en-GB" smtClean="0"/>
              <a:t>‹#›</a:t>
            </a:fld>
            <a:endParaRPr lang="en-GB"/>
          </a:p>
        </p:txBody>
      </p:sp>
    </p:spTree>
    <p:extLst>
      <p:ext uri="{BB962C8B-B14F-4D97-AF65-F5344CB8AC3E}">
        <p14:creationId xmlns:p14="http://schemas.microsoft.com/office/powerpoint/2010/main" val="1627232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b="1"/>
              <a:t>Introduction to Planning for Learners with Additional Support Needs</a:t>
            </a:r>
            <a:endParaRPr lang="en-US"/>
          </a:p>
          <a:p>
            <a:pPr marL="171450" indent="-171450">
              <a:buFont typeface="Arial"/>
              <a:buChar char="•"/>
            </a:pPr>
            <a:r>
              <a:rPr lang="en-US"/>
              <a:t>This professional learning is pitched at an informed level and suitable for anyone working with children and young people in an educational context.</a:t>
            </a:r>
            <a:endParaRPr lang="en-US">
              <a:cs typeface="Calibri"/>
            </a:endParaRPr>
          </a:p>
          <a:p>
            <a:pPr marL="171450" indent="-171450">
              <a:buFont typeface="Arial"/>
              <a:buChar char="•"/>
            </a:pPr>
            <a:r>
              <a:rPr lang="en-US">
                <a:cs typeface="Calibri"/>
              </a:rPr>
              <a:t>This is the first in a serious of presentations focusing on ASN planning. </a:t>
            </a:r>
          </a:p>
          <a:p>
            <a:endParaRPr lang="en-US">
              <a:cs typeface="Calibri"/>
            </a:endParaRPr>
          </a:p>
          <a:p>
            <a:r>
              <a:rPr lang="en-GB" b="1"/>
              <a:t>Purpose of these Slides</a:t>
            </a:r>
            <a:endParaRPr lang="en-US"/>
          </a:p>
          <a:p>
            <a:endParaRPr lang="en-GB"/>
          </a:p>
          <a:p>
            <a:pPr marL="228600" indent="-171450">
              <a:buFont typeface="Arial,Sans-Serif"/>
              <a:buChar char="•"/>
            </a:pPr>
            <a:r>
              <a:rPr lang="en-GB"/>
              <a:t>Read title </a:t>
            </a:r>
          </a:p>
          <a:p>
            <a:pPr marL="228600" indent="-171450">
              <a:buFont typeface="Arial,Sans-Serif"/>
              <a:buChar char="•"/>
            </a:pPr>
            <a:r>
              <a:rPr lang="en-GB"/>
              <a:t>This professional learning is pitched at an informed level and suitable for anyone working with children and young people in an educational context.</a:t>
            </a:r>
          </a:p>
          <a:p>
            <a:endParaRPr lang="en-GB"/>
          </a:p>
          <a:p>
            <a:endParaRPr lang="en-GB"/>
          </a:p>
          <a:p>
            <a:r>
              <a:rPr lang="en-GB"/>
              <a:t>How to use the slides:</a:t>
            </a:r>
            <a:endParaRPr lang="en-US"/>
          </a:p>
          <a:p>
            <a:pPr marL="285750" indent="-285750">
              <a:buFont typeface="Symbol,Sans-Serif"/>
              <a:buChar char="•"/>
            </a:pPr>
            <a:r>
              <a:rPr lang="en-GB"/>
              <a:t>To be used to facilitate professional learning in a group or whole-setting, or as a self-directed learning activity as an individual.</a:t>
            </a:r>
            <a:endParaRPr lang="en-US"/>
          </a:p>
          <a:p>
            <a:endParaRPr lang="en-GB"/>
          </a:p>
          <a:p>
            <a:r>
              <a:rPr lang="en-GB" b="1"/>
              <a:t>General Guidance</a:t>
            </a:r>
            <a:endParaRPr lang="en-US"/>
          </a:p>
          <a:p>
            <a:pPr marL="285750" indent="-285750">
              <a:buFont typeface="Symbol,Sans-Serif"/>
              <a:buChar char="•"/>
            </a:pPr>
            <a:r>
              <a:rPr lang="en-GB"/>
              <a:t>There is a requirement to cover all the slides.</a:t>
            </a:r>
            <a:endParaRPr lang="en-US"/>
          </a:p>
          <a:p>
            <a:pPr marL="285750" indent="-285750">
              <a:buFont typeface="Symbol,Sans-Serif"/>
              <a:buChar char="•"/>
            </a:pPr>
            <a:r>
              <a:rPr lang="en-GB"/>
              <a:t>Please do not change the provided slides.</a:t>
            </a:r>
            <a:endParaRPr lang="en-US"/>
          </a:p>
          <a:p>
            <a:pPr marL="285750" indent="-285750">
              <a:buFont typeface="Symbol,Sans-Serif"/>
              <a:buChar char="•"/>
            </a:pPr>
            <a:r>
              <a:rPr lang="en-GB"/>
              <a:t>Facilitators are welcome to add slides or activities relevant to your own setting, to support discussion and exploration of the topic. Facilitators will know their participants’ needs best.</a:t>
            </a:r>
            <a:endParaRPr lang="en-US"/>
          </a:p>
          <a:p>
            <a:pPr marL="285750" indent="-285750">
              <a:buFont typeface="Symbol,Sans-Serif"/>
              <a:buChar char="•"/>
            </a:pPr>
            <a:r>
              <a:rPr lang="en-GB"/>
              <a:t>Anyone who works in an educational setting can be a facilitator and use these slides. </a:t>
            </a:r>
            <a:endParaRPr lang="en-US"/>
          </a:p>
          <a:p>
            <a:pPr marL="285750" indent="-285750">
              <a:buFont typeface="Symbol,Sans-Serif"/>
              <a:buChar char="•"/>
            </a:pPr>
            <a:r>
              <a:rPr lang="en-GB"/>
              <a:t>It is important to establish a safe space which encourages respect and honesty to ensure that everyone is able to participate. </a:t>
            </a:r>
            <a:endParaRPr lang="en-US"/>
          </a:p>
        </p:txBody>
      </p:sp>
      <p:sp>
        <p:nvSpPr>
          <p:cNvPr id="4" name="Slide Number Placeholder 3"/>
          <p:cNvSpPr>
            <a:spLocks noGrp="1"/>
          </p:cNvSpPr>
          <p:nvPr>
            <p:ph type="sldNum" sz="quarter" idx="10"/>
          </p:nvPr>
        </p:nvSpPr>
        <p:spPr/>
        <p:txBody>
          <a:bodyPr/>
          <a:lstStyle/>
          <a:p>
            <a:fld id="{1238C683-9137-4122-84BD-5AA5692D6AF0}" type="slidenum">
              <a:rPr lang="en-GB" smtClean="0"/>
              <a:t>1</a:t>
            </a:fld>
            <a:endParaRPr lang="en-GB"/>
          </a:p>
        </p:txBody>
      </p:sp>
    </p:spTree>
    <p:extLst>
      <p:ext uri="{BB962C8B-B14F-4D97-AF65-F5344CB8AC3E}">
        <p14:creationId xmlns:p14="http://schemas.microsoft.com/office/powerpoint/2010/main" val="4144225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10</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a:ea typeface="ＭＳ Ｐゴシック"/>
                <a:cs typeface="Arial"/>
              </a:rPr>
              <a:t>Now check what you know... </a:t>
            </a:r>
            <a:endParaRPr lang="en-US">
              <a:latin typeface="Calibri"/>
              <a:ea typeface="ＭＳ Ｐゴシック"/>
              <a:cs typeface="Calibri"/>
            </a:endParaRPr>
          </a:p>
          <a:p>
            <a:endParaRPr lang="en-US" altLang="en-US">
              <a:latin typeface="Arial"/>
              <a:ea typeface="ＭＳ Ｐゴシック"/>
              <a:cs typeface="Arial"/>
            </a:endParaRPr>
          </a:p>
          <a:p>
            <a:r>
              <a:rPr lang="en-US" altLang="en-US">
                <a:latin typeface="Arial"/>
                <a:ea typeface="ＭＳ Ｐゴシック"/>
                <a:cs typeface="Arial"/>
              </a:rPr>
              <a:t>We often here – I don't know what I don't know.. This is an opportunity to explore some challenge questions around the ASN planning process which will hopefully help you to identify your next learning steps. </a:t>
            </a:r>
          </a:p>
          <a:p>
            <a:endParaRPr lang="en-US" altLang="en-US">
              <a:latin typeface="Arial"/>
              <a:ea typeface="ＭＳ Ｐゴシック"/>
              <a:cs typeface="Arial"/>
            </a:endParaRPr>
          </a:p>
          <a:p>
            <a:r>
              <a:rPr lang="en-US" altLang="en-US">
                <a:latin typeface="Arial"/>
                <a:ea typeface="ＭＳ Ｐゴシック"/>
                <a:cs typeface="Arial"/>
              </a:rPr>
              <a:t>I will stop talking now and join you again after the quiz. </a:t>
            </a:r>
          </a:p>
        </p:txBody>
      </p:sp>
    </p:spTree>
    <p:extLst>
      <p:ext uri="{BB962C8B-B14F-4D97-AF65-F5344CB8AC3E}">
        <p14:creationId xmlns:p14="http://schemas.microsoft.com/office/powerpoint/2010/main" val="3053047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38C683-9137-4122-84BD-5AA5692D6AF0}" type="slidenum">
              <a:rPr lang="en-GB" smtClean="0"/>
              <a:t>11</a:t>
            </a:fld>
            <a:endParaRPr lang="en-GB"/>
          </a:p>
        </p:txBody>
      </p:sp>
    </p:spTree>
    <p:extLst>
      <p:ext uri="{BB962C8B-B14F-4D97-AF65-F5344CB8AC3E}">
        <p14:creationId xmlns:p14="http://schemas.microsoft.com/office/powerpoint/2010/main" val="2525394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38C683-9137-4122-84BD-5AA5692D6AF0}" type="slidenum">
              <a:rPr lang="en-GB" smtClean="0"/>
              <a:t>37</a:t>
            </a:fld>
            <a:endParaRPr lang="en-GB"/>
          </a:p>
        </p:txBody>
      </p:sp>
    </p:spTree>
    <p:extLst>
      <p:ext uri="{BB962C8B-B14F-4D97-AF65-F5344CB8AC3E}">
        <p14:creationId xmlns:p14="http://schemas.microsoft.com/office/powerpoint/2010/main" val="3571845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49</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charset="0"/>
              <a:ea typeface="ＭＳ Ｐゴシック" pitchFamily="34" charset="-128"/>
              <a:cs typeface="Arial"/>
            </a:endParaRPr>
          </a:p>
        </p:txBody>
      </p:sp>
    </p:spTree>
    <p:extLst>
      <p:ext uri="{BB962C8B-B14F-4D97-AF65-F5344CB8AC3E}">
        <p14:creationId xmlns:p14="http://schemas.microsoft.com/office/powerpoint/2010/main" val="2885867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51</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a:ea typeface="ＭＳ Ｐゴシック"/>
                <a:cs typeface="Arial"/>
              </a:rPr>
              <a:t>Welcome back</a:t>
            </a:r>
          </a:p>
          <a:p>
            <a:r>
              <a:rPr lang="en-US" altLang="en-US">
                <a:latin typeface="Arial"/>
                <a:ea typeface="ＭＳ Ｐゴシック"/>
                <a:cs typeface="Arial"/>
              </a:rPr>
              <a:t>We hope that the quiz has helped your thinking around where next to go. </a:t>
            </a:r>
          </a:p>
          <a:p>
            <a:endParaRPr lang="en-US" altLang="en-US">
              <a:latin typeface="Arial"/>
              <a:ea typeface="ＭＳ Ｐゴシック"/>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a:ea typeface="ＭＳ Ｐゴシック"/>
                <a:cs typeface="Arial"/>
              </a:rPr>
              <a:t>There will more sessions going into some aspects of ASN planning in more depth as noted here. </a:t>
            </a:r>
            <a:r>
              <a:rPr lang="en-US"/>
              <a:t>We are continuing to develop these resources. </a:t>
            </a:r>
            <a:endParaRPr lang="en-US">
              <a:cs typeface="Calibri"/>
            </a:endParaRPr>
          </a:p>
          <a:p>
            <a:r>
              <a:rPr lang="en-US" altLang="en-US">
                <a:latin typeface="Arial"/>
                <a:ea typeface="ＭＳ Ｐゴシック"/>
                <a:cs typeface="Arial"/>
              </a:rPr>
              <a:t> and will be available very soon if they are not on the site yet.. </a:t>
            </a:r>
          </a:p>
          <a:p>
            <a:r>
              <a:rPr lang="en-US" altLang="en-US">
                <a:latin typeface="Arial"/>
                <a:ea typeface="ＭＳ Ｐゴシック"/>
                <a:cs typeface="Arial"/>
              </a:rPr>
              <a:t>If you feel that more information on any other areas of ASN planning would be useful, please let us know. </a:t>
            </a:r>
            <a:endParaRPr lang="en-US"/>
          </a:p>
          <a:p>
            <a:r>
              <a:rPr lang="en-US" altLang="en-US">
                <a:latin typeface="Arial"/>
                <a:ea typeface="ＭＳ Ｐゴシック"/>
                <a:cs typeface="Arial"/>
              </a:rPr>
              <a:t>At the end of this presentation are details of how you can feedback to us. We want to make these work for you so ANY feedback is extremely helpful. </a:t>
            </a:r>
          </a:p>
          <a:p>
            <a:r>
              <a:rPr lang="en-US" altLang="en-US">
                <a:latin typeface="Arial"/>
                <a:ea typeface="ＭＳ Ｐゴシック"/>
                <a:cs typeface="Arial"/>
              </a:rPr>
              <a:t>I will now leave you again to reflect, feedback and plan your next steps</a:t>
            </a:r>
          </a:p>
        </p:txBody>
      </p:sp>
    </p:spTree>
    <p:extLst>
      <p:ext uri="{BB962C8B-B14F-4D97-AF65-F5344CB8AC3E}">
        <p14:creationId xmlns:p14="http://schemas.microsoft.com/office/powerpoint/2010/main" val="27885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52</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a:ea typeface="ＭＳ Ｐゴシック"/>
                <a:cs typeface="Arial"/>
              </a:rPr>
              <a:t>Facilitation notes:</a:t>
            </a:r>
          </a:p>
          <a:p>
            <a:r>
              <a:rPr lang="en-US" altLang="en-US">
                <a:latin typeface="Arial"/>
                <a:ea typeface="ＭＳ Ｐゴシック"/>
                <a:cs typeface="Arial"/>
              </a:rPr>
              <a:t>You can do this in groups...</a:t>
            </a:r>
          </a:p>
          <a:p>
            <a:r>
              <a:rPr lang="en-US" altLang="en-US">
                <a:latin typeface="Arial"/>
                <a:ea typeface="ＭＳ Ｐゴシック"/>
                <a:cs typeface="Arial"/>
              </a:rPr>
              <a:t>Encourage educators to take this forward in an enquiry</a:t>
            </a:r>
            <a:endParaRPr lang="en-US"/>
          </a:p>
          <a:p>
            <a:r>
              <a:rPr lang="en-US" altLang="en-US">
                <a:latin typeface="Arial"/>
                <a:ea typeface="ＭＳ Ｐゴシック"/>
                <a:cs typeface="Arial"/>
              </a:rPr>
              <a:t>Consider impact of the actions / learning</a:t>
            </a:r>
            <a:endParaRPr lang="en-US" altLang="en-US">
              <a:latin typeface="Arial" charset="0"/>
              <a:ea typeface="ＭＳ Ｐゴシック" pitchFamily="34" charset="-128"/>
              <a:cs typeface="Arial"/>
            </a:endParaRPr>
          </a:p>
          <a:p>
            <a:endParaRPr lang="en-US" altLang="en-US">
              <a:latin typeface="Arial" charset="0"/>
              <a:ea typeface="ＭＳ Ｐゴシック" pitchFamily="34" charset="-128"/>
              <a:cs typeface="Arial"/>
            </a:endParaRPr>
          </a:p>
        </p:txBody>
      </p:sp>
    </p:spTree>
    <p:extLst>
      <p:ext uri="{BB962C8B-B14F-4D97-AF65-F5344CB8AC3E}">
        <p14:creationId xmlns:p14="http://schemas.microsoft.com/office/powerpoint/2010/main" val="2885867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10"/>
          </p:nvPr>
        </p:nvSpPr>
        <p:spPr/>
        <p:txBody>
          <a:bodyPr/>
          <a:lstStyle/>
          <a:p>
            <a:fld id="{1238C683-9137-4122-84BD-5AA5692D6AF0}" type="slidenum">
              <a:rPr lang="en-GB" smtClean="0"/>
              <a:t>53</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76ED88B-7843-4D9C-A2B3-26FDE060B586}" type="slidenum">
              <a:rPr kumimoji="0" lang="en-GB" alt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alt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charset="0"/>
              <a:ea typeface="ＭＳ Ｐゴシック" pitchFamily="34" charset="-128"/>
              <a:cs typeface="Arial"/>
            </a:endParaRPr>
          </a:p>
        </p:txBody>
      </p:sp>
    </p:spTree>
    <p:extLst>
      <p:ext uri="{BB962C8B-B14F-4D97-AF65-F5344CB8AC3E}">
        <p14:creationId xmlns:p14="http://schemas.microsoft.com/office/powerpoint/2010/main" val="3752980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238C683-9137-4122-84BD-5AA5692D6AF0}" type="slidenum">
              <a:rPr lang="en-GB" smtClean="0"/>
              <a:t>55</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All of the professional learning in the Framework fits into one of these four themes. The four themes are interconnected and interdependent.</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a:cs typeface="Calibri"/>
              </a:rPr>
              <a:t>This </a:t>
            </a:r>
            <a:r>
              <a:rPr lang="en-GB" sz="1800">
                <a:solidFill>
                  <a:srgbClr val="000000"/>
                </a:solidFill>
                <a:latin typeface="Calibri"/>
                <a:cs typeface="Calibri"/>
              </a:rPr>
              <a:t>session</a:t>
            </a:r>
            <a:r>
              <a:rPr lang="en-GB" sz="1800" b="0" i="0" u="none" strike="noStrike">
                <a:solidFill>
                  <a:srgbClr val="000000"/>
                </a:solidFill>
                <a:effectLst/>
                <a:latin typeface="Calibri"/>
                <a:cs typeface="Calibri"/>
              </a:rPr>
              <a:t> forms part of the professional learning in the </a:t>
            </a:r>
            <a:r>
              <a:rPr lang="en-GB" sz="1800">
                <a:solidFill>
                  <a:srgbClr val="000000"/>
                </a:solidFill>
                <a:latin typeface="Calibri"/>
                <a:cs typeface="Calibri"/>
              </a:rPr>
              <a:t>Inclusion</a:t>
            </a:r>
            <a:r>
              <a:rPr lang="en-GB" sz="1800" b="0" i="0" u="none" strike="noStrike">
                <a:solidFill>
                  <a:srgbClr val="000000"/>
                </a:solidFill>
                <a:effectLst/>
                <a:latin typeface="Calibri"/>
                <a:cs typeface="Calibri"/>
              </a:rPr>
              <a:t> theme.</a:t>
            </a:r>
            <a:endParaRPr lang="en-GB" sz="1800" b="0" i="0">
              <a:solidFill>
                <a:srgbClr val="444444"/>
              </a:solidFill>
              <a:effectLst/>
              <a:latin typeface="Calibri"/>
              <a:cs typeface="Calibri"/>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2</a:t>
            </a:fld>
            <a:endParaRPr lang="en-GB"/>
          </a:p>
        </p:txBody>
      </p:sp>
    </p:spTree>
    <p:extLst>
      <p:ext uri="{BB962C8B-B14F-4D97-AF65-F5344CB8AC3E}">
        <p14:creationId xmlns:p14="http://schemas.microsoft.com/office/powerpoint/2010/main" val="178303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This professional learning forms part of the national model for professional learning and is designed to help you gain more knowledge and have a deeper understanding of inclusion, wellbeing and equalities</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On completion of this professional learning, you will be asked to consider what your next steps will be</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fontAlgn="base">
              <a:buFont typeface="Arial" panose="020B0604020202020204" pitchFamily="34" charset="0"/>
              <a:buChar char="•"/>
            </a:pPr>
            <a:r>
              <a:rPr lang="en-GB" sz="1800" b="0" i="0" u="none" strike="noStrike">
                <a:solidFill>
                  <a:srgbClr val="000000"/>
                </a:solidFill>
                <a:effectLst/>
                <a:latin typeface="Calibri"/>
                <a:cs typeface="Calibri"/>
              </a:rPr>
              <a:t>Please take some time to consider the reflection questions at the end</a:t>
            </a:r>
            <a:endParaRPr lang="en-US" sz="1800" b="0" i="0">
              <a:solidFill>
                <a:srgbClr val="444444"/>
              </a:solidFill>
              <a:effectLst/>
              <a:latin typeface="Arial" panose="020B0604020202020204" pitchFamily="34" charset="0"/>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1238C683-9137-4122-84BD-5AA5692D6AF0}" type="slidenum">
              <a:rPr lang="en-GB" smtClean="0"/>
              <a:t>3</a:t>
            </a:fld>
            <a:endParaRPr lang="en-GB"/>
          </a:p>
        </p:txBody>
      </p:sp>
    </p:spTree>
    <p:extLst>
      <p:ext uri="{BB962C8B-B14F-4D97-AF65-F5344CB8AC3E}">
        <p14:creationId xmlns:p14="http://schemas.microsoft.com/office/powerpoint/2010/main" val="439743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4</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GB">
              <a:cs typeface="Calibri"/>
            </a:endParaRPr>
          </a:p>
          <a:p>
            <a:pPr>
              <a:defRPr/>
            </a:pPr>
            <a:r>
              <a:rPr lang="en-GB">
                <a:latin typeface="Calibri"/>
                <a:ea typeface="ＭＳ Ｐゴシック"/>
                <a:cs typeface="Calibri"/>
              </a:rPr>
              <a:t>This session is for any practitioner who is involved in the ASN Planning process in any way </a:t>
            </a:r>
            <a:endParaRPr lang="en-GB">
              <a:latin typeface="Calibri"/>
              <a:ea typeface="ＭＳ Ｐゴシック" pitchFamily="34" charset="-128"/>
              <a:cs typeface="Calibri"/>
            </a:endParaRPr>
          </a:p>
          <a:p>
            <a:pPr>
              <a:defRPr/>
            </a:pPr>
            <a:r>
              <a:rPr lang="en-GB">
                <a:latin typeface="Calibri"/>
                <a:ea typeface="ＭＳ Ｐゴシック"/>
                <a:cs typeface="Calibri"/>
              </a:rPr>
              <a:t>It contains a quick introduction to the various levels within the ASN planning process, touching on the different roles within it and contains a quiz for you to use to reflect on your next steps in learning about this sometimes complicated subject. </a:t>
            </a:r>
            <a:endParaRPr lang="en-GB">
              <a:latin typeface="Calibri"/>
              <a:ea typeface="ＭＳ Ｐゴシック" pitchFamily="34" charset="-128"/>
              <a:cs typeface="Calibri"/>
            </a:endParaRPr>
          </a:p>
          <a:p>
            <a:endParaRPr lang="en-GB">
              <a:latin typeface="Calibri"/>
              <a:ea typeface="ＭＳ Ｐゴシック" pitchFamily="34" charset="-128"/>
              <a:cs typeface="Calibri"/>
            </a:endParaRPr>
          </a:p>
          <a:p>
            <a:endParaRPr lang="en-US" altLang="en-US">
              <a:latin typeface="Arial" charset="0"/>
              <a:ea typeface="ＭＳ Ｐゴシック" pitchFamily="34" charset="-128"/>
              <a:cs typeface="Arial" charset="0"/>
            </a:endParaRPr>
          </a:p>
        </p:txBody>
      </p:sp>
    </p:spTree>
    <p:extLst>
      <p:ext uri="{BB962C8B-B14F-4D97-AF65-F5344CB8AC3E}">
        <p14:creationId xmlns:p14="http://schemas.microsoft.com/office/powerpoint/2010/main" val="2049599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5</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a:t>You may be a Pupil Support Assistant, Teacher, Early Years Practitioner, Member of Management team, or a member of a partner agency. We all collectively have a duty to provide the additional support for any pupil who needs it within the scottish education system. </a:t>
            </a:r>
            <a:endParaRPr lang="en-GB">
              <a:ea typeface="ＭＳ Ｐゴシック" pitchFamily="34" charset="-128"/>
            </a:endParaRPr>
          </a:p>
          <a:p>
            <a:pPr>
              <a:defRPr/>
            </a:pPr>
            <a:r>
              <a:rPr lang="en-GB"/>
              <a:t>The legislation states that we (individually and collectively) must identify and record the barriers to learning, resulting needs of the learner and a plan to meet those needs for any learner who requires additional support to access education, that is addition to what is universally provided for all other pupils of the same age and stage. </a:t>
            </a:r>
            <a:endParaRPr lang="en-GB">
              <a:ea typeface="ＭＳ Ｐゴシック" pitchFamily="34" charset="-128"/>
            </a:endParaRPr>
          </a:p>
          <a:p>
            <a:pPr>
              <a:defRPr/>
            </a:pPr>
            <a:r>
              <a:rPr lang="en-GB"/>
              <a:t>Parents/Carers and learners themselves MUST have their views recorded and taken into account within this ASN planning process. </a:t>
            </a:r>
            <a:endParaRPr lang="en-GB">
              <a:ea typeface="ＭＳ Ｐゴシック" pitchFamily="34" charset="-128"/>
              <a:cs typeface="Calibri"/>
            </a:endParaRPr>
          </a:p>
          <a:p>
            <a:pPr>
              <a:defRPr/>
            </a:pPr>
            <a:r>
              <a:rPr lang="en-GB">
                <a:cs typeface="Calibri"/>
              </a:rPr>
              <a:t>Whilst different Local Authorities may have different names for ASN plans, they should all contain a minimum list of things and be outcome based, focussing on what is planned to be better or different for the learner as a result of what is put in place. </a:t>
            </a:r>
            <a:endParaRPr lang="en-GB"/>
          </a:p>
          <a:p>
            <a:pPr>
              <a:defRPr/>
            </a:pPr>
            <a:r>
              <a:rPr lang="en-GB"/>
              <a:t>This is all explained in more detail in further training sessions but for now, it is important to understand that this is a legal duty. </a:t>
            </a:r>
          </a:p>
          <a:p>
            <a:pPr>
              <a:defRPr/>
            </a:pPr>
            <a:r>
              <a:rPr lang="en-GB">
                <a:latin typeface="Calibri"/>
                <a:ea typeface="Calibri"/>
                <a:cs typeface="Calibri"/>
              </a:rPr>
              <a:t>There are links at the end of this presentation to the related legislation. </a:t>
            </a:r>
          </a:p>
          <a:p>
            <a:pPr>
              <a:defRPr/>
            </a:pPr>
            <a:endParaRPr lang="en-GB">
              <a:latin typeface="Calibri"/>
              <a:ea typeface="ＭＳ Ｐゴシック" pitchFamily="34" charset="-128"/>
              <a:cs typeface="Calibri"/>
            </a:endParaRPr>
          </a:p>
          <a:p>
            <a:pPr>
              <a:defRPr/>
            </a:pPr>
            <a:endParaRPr lang="en-GB" b="1">
              <a:latin typeface="Calibri"/>
              <a:ea typeface="ＭＳ Ｐゴシック" pitchFamily="34" charset="-128"/>
              <a:cs typeface="Calibri"/>
            </a:endParaRPr>
          </a:p>
        </p:txBody>
      </p:sp>
    </p:spTree>
    <p:extLst>
      <p:ext uri="{BB962C8B-B14F-4D97-AF65-F5344CB8AC3E}">
        <p14:creationId xmlns:p14="http://schemas.microsoft.com/office/powerpoint/2010/main" val="1495705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These themes are all so important in the ASN planning process and indeed are interconnected.</a:t>
            </a:r>
            <a:endParaRPr lang="en-GB">
              <a:cs typeface="Calibri"/>
            </a:endParaRPr>
          </a:p>
          <a:p>
            <a:pPr>
              <a:defRPr/>
            </a:pPr>
            <a:r>
              <a:rPr lang="en-GB">
                <a:cs typeface="Calibri"/>
              </a:rPr>
              <a:t>Every learner has the right to an education without barriers. They have the right to be involved and have their voices heard and taken into account when decisions, including plans are made to help them achieve this. </a:t>
            </a:r>
          </a:p>
          <a:p>
            <a:pPr>
              <a:defRPr/>
            </a:pPr>
            <a:r>
              <a:rPr lang="en-GB">
                <a:cs typeface="Calibri"/>
              </a:rPr>
              <a:t>ASN planning, when effective, aims to ensure inclusivity and as much independence for all learners at all levels.</a:t>
            </a:r>
            <a:endParaRPr lang="en-GB"/>
          </a:p>
          <a:p>
            <a:pPr>
              <a:defRPr/>
            </a:pPr>
            <a:r>
              <a:rPr lang="en-GB">
                <a:cs typeface="Calibri"/>
              </a:rPr>
              <a:t>This in turn has an obvious positive impact on the wellbeing of a learner and this should be documented in a learner profile and reviewed as plans are evaluated. Obviously, none of this will be effective if the positive, supportive relationships are not apparent with anyone involved in the processes involved.  </a:t>
            </a:r>
            <a:endParaRPr lang="en-GB">
              <a:ea typeface="Calibri"/>
              <a:cs typeface="Calibri"/>
            </a:endParaRPr>
          </a:p>
          <a:p>
            <a:pPr>
              <a:defRPr/>
            </a:pPr>
            <a:endParaRPr lang="en-GB">
              <a:ea typeface="Calibri"/>
              <a:cs typeface="Calibri"/>
            </a:endParaRPr>
          </a:p>
          <a:p>
            <a:pPr>
              <a:defRPr/>
            </a:pPr>
            <a:r>
              <a:rPr lang="en-GB" b="1">
                <a:ea typeface="Calibri"/>
                <a:cs typeface="Calibri"/>
              </a:rPr>
              <a:t>Before moving on - think of a learner with  Additional Support Needs that you know or currently work with, what elements of this graphic do you provide in your role? </a:t>
            </a:r>
          </a:p>
          <a:p>
            <a:pPr>
              <a:defRPr/>
            </a:pPr>
            <a:r>
              <a:rPr lang="en-GB" b="1">
                <a:ea typeface="Calibri"/>
                <a:cs typeface="Calibri"/>
              </a:rPr>
              <a:t>Are you that trusted adult they talk to? Do you advocate for a learner's right with others? Do you plan to make sure that learner is truly included in the totality of the curriculum offered to them?</a:t>
            </a:r>
          </a:p>
          <a:p>
            <a:pPr>
              <a:defRPr/>
            </a:pPr>
            <a:endParaRPr lang="en-GB" b="1">
              <a:ea typeface="Calibri"/>
              <a:cs typeface="Calibri"/>
            </a:endParaRPr>
          </a:p>
          <a:p>
            <a:pPr>
              <a:defRPr/>
            </a:pPr>
            <a:endParaRPr lang="en-GB" b="1">
              <a:ea typeface="Calibri"/>
              <a:cs typeface="Calibri"/>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6</a:t>
            </a:fld>
            <a:endParaRPr lang="en-GB"/>
          </a:p>
        </p:txBody>
      </p:sp>
    </p:spTree>
    <p:extLst>
      <p:ext uri="{BB962C8B-B14F-4D97-AF65-F5344CB8AC3E}">
        <p14:creationId xmlns:p14="http://schemas.microsoft.com/office/powerpoint/2010/main" val="1783031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I mentioned, there are a number of different names for the different plans you may come across but these are the plans referred to in the ASL legislation. </a:t>
            </a:r>
            <a:endParaRPr lang="en-GB">
              <a:cs typeface="Calibri"/>
            </a:endParaRPr>
          </a:p>
          <a:p>
            <a:endParaRPr lang="en-GB">
              <a:cs typeface="Calibri"/>
            </a:endParaRPr>
          </a:p>
          <a:p>
            <a:r>
              <a:rPr lang="en-GB">
                <a:cs typeface="Calibri"/>
              </a:rPr>
              <a:t>You may also come across a number of different plans that may sit alongside or feed into an ASN plan such as a care plan - this maybe in place to support a health colleagues input, intimate care or medical needs, or indeed it maybe be a plan in place for care experienced learners. </a:t>
            </a:r>
          </a:p>
          <a:p>
            <a:endParaRPr lang="en-GB">
              <a:cs typeface="Calibri"/>
            </a:endParaRPr>
          </a:p>
          <a:p>
            <a:r>
              <a:rPr lang="en-GB">
                <a:cs typeface="Calibri"/>
              </a:rPr>
              <a:t>A 'Child or Young Person's Plan' can be an ASN plan or often refers to a plan put in place by Social Work Colleagues. The name of this plan comes from the Child and Young person's Bill (2010) </a:t>
            </a:r>
            <a:endParaRPr lang="en-GB">
              <a:ea typeface="Calibri"/>
              <a:cs typeface="Calibri"/>
            </a:endParaRPr>
          </a:p>
          <a:p>
            <a:endParaRPr lang="en-GB">
              <a:cs typeface="Calibri"/>
            </a:endParaRPr>
          </a:p>
          <a:p>
            <a:r>
              <a:rPr lang="en-GB">
                <a:cs typeface="Calibri"/>
              </a:rPr>
              <a:t>You can see why this is complicated and can get very confusing. Once you have finished this session, if you do not already know what the ASN plans are called in your LA, we advise that this will be your next step</a:t>
            </a:r>
          </a:p>
          <a:p>
            <a:endParaRPr lang="en-GB">
              <a:cs typeface="Calibri"/>
            </a:endParaRPr>
          </a:p>
        </p:txBody>
      </p:sp>
      <p:sp>
        <p:nvSpPr>
          <p:cNvPr id="4" name="Slide Number Placeholder 3"/>
          <p:cNvSpPr>
            <a:spLocks noGrp="1"/>
          </p:cNvSpPr>
          <p:nvPr>
            <p:ph type="sldNum" sz="quarter" idx="5"/>
          </p:nvPr>
        </p:nvSpPr>
        <p:spPr/>
        <p:txBody>
          <a:bodyPr/>
          <a:lstStyle/>
          <a:p>
            <a:fld id="{1238C683-9137-4122-84BD-5AA5692D6AF0}" type="slidenum">
              <a:rPr lang="en-GB" smtClean="0"/>
              <a:t>7</a:t>
            </a:fld>
            <a:endParaRPr lang="en-GB"/>
          </a:p>
        </p:txBody>
      </p:sp>
    </p:spTree>
    <p:extLst>
      <p:ext uri="{BB962C8B-B14F-4D97-AF65-F5344CB8AC3E}">
        <p14:creationId xmlns:p14="http://schemas.microsoft.com/office/powerpoint/2010/main" val="198428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As I mentioned, there are a number of different names for ASN planning but whatever it is called,  it will cover the full range of Additional Support Needs that could be identified for a learner at any point in their educational journey. </a:t>
            </a:r>
            <a:endParaRPr lang="en-US">
              <a:cs typeface="Calibri"/>
            </a:endParaRPr>
          </a:p>
          <a:p>
            <a:endParaRPr lang="en-GB">
              <a:cs typeface="Calibri"/>
            </a:endParaRPr>
          </a:p>
          <a:p>
            <a:r>
              <a:rPr lang="en-GB">
                <a:cs typeface="Calibri"/>
              </a:rPr>
              <a:t>Many </a:t>
            </a:r>
            <a:r>
              <a:rPr lang="en-GB"/>
              <a:t>learner's may well have their additional support needs met at a Universal level. </a:t>
            </a:r>
          </a:p>
          <a:p>
            <a:endParaRPr lang="en-GB">
              <a:cs typeface="Calibri"/>
            </a:endParaRPr>
          </a:p>
          <a:p>
            <a:r>
              <a:rPr lang="en-GB">
                <a:cs typeface="Calibri"/>
              </a:rPr>
              <a:t>Some may require additional targeted interventions or reasonable adaptations put in place to meet needs, </a:t>
            </a:r>
          </a:p>
          <a:p>
            <a:endParaRPr lang="en-GB">
              <a:cs typeface="Calibri"/>
            </a:endParaRPr>
          </a:p>
          <a:p>
            <a:r>
              <a:rPr lang="en-GB">
                <a:cs typeface="Calibri"/>
              </a:rPr>
              <a:t>Where a plan’s outcomes are </a:t>
            </a:r>
            <a:r>
              <a:rPr lang="en-GB" b="1">
                <a:cs typeface="Calibri"/>
              </a:rPr>
              <a:t>individual</a:t>
            </a:r>
            <a:r>
              <a:rPr lang="en-GB">
                <a:cs typeface="Calibri"/>
              </a:rPr>
              <a:t> to the child and </a:t>
            </a:r>
            <a:r>
              <a:rPr lang="en-GB" b="1">
                <a:cs typeface="Calibri"/>
              </a:rPr>
              <a:t>cannot</a:t>
            </a:r>
            <a:r>
              <a:rPr lang="en-GB">
                <a:cs typeface="Calibri"/>
              </a:rPr>
              <a:t> be planned for with the class or group planning, an IEP may be incorporated into the ASN plan </a:t>
            </a:r>
          </a:p>
          <a:p>
            <a:endParaRPr lang="en-GB">
              <a:cs typeface="Calibri"/>
            </a:endParaRPr>
          </a:p>
          <a:p>
            <a:r>
              <a:rPr lang="en-GB">
                <a:cs typeface="Calibri"/>
              </a:rPr>
              <a:t>A small number of plans, which meet the legal criteria may require to also be documented in a CSP. </a:t>
            </a:r>
          </a:p>
          <a:p>
            <a:r>
              <a:rPr lang="en-GB">
                <a:cs typeface="Calibri"/>
              </a:rPr>
              <a:t>A CSP is the only statutory level of educational ASN planning, whilst it is intrinsically linked to the whole process.</a:t>
            </a:r>
            <a:endParaRPr lang="en-GB"/>
          </a:p>
          <a:p>
            <a:endParaRPr lang="en-GB">
              <a:cs typeface="Calibri"/>
            </a:endParaRPr>
          </a:p>
          <a:p>
            <a:r>
              <a:rPr lang="en-GB">
                <a:cs typeface="Calibri"/>
              </a:rPr>
              <a:t>When and how to use each level of planning is explored in more detail in other sessions however it is important to note at this point that if the criteria is met for any of these different levels of planning –  you have a LEGAL DUTY to ensure it is place. </a:t>
            </a:r>
          </a:p>
          <a:p>
            <a:endParaRPr lang="en-GB">
              <a:cs typeface="Calibri"/>
            </a:endParaRPr>
          </a:p>
        </p:txBody>
      </p:sp>
      <p:sp>
        <p:nvSpPr>
          <p:cNvPr id="4" name="Slide Number Placeholder 3"/>
          <p:cNvSpPr>
            <a:spLocks noGrp="1"/>
          </p:cNvSpPr>
          <p:nvPr>
            <p:ph type="sldNum" sz="quarter" idx="5"/>
          </p:nvPr>
        </p:nvSpPr>
        <p:spPr/>
        <p:txBody>
          <a:bodyPr/>
          <a:lstStyle/>
          <a:p>
            <a:fld id="{1238C683-9137-4122-84BD-5AA5692D6AF0}" type="slidenum">
              <a:rPr lang="en-GB" smtClean="0"/>
              <a:t>8</a:t>
            </a:fld>
            <a:endParaRPr lang="en-GB"/>
          </a:p>
        </p:txBody>
      </p:sp>
    </p:spTree>
    <p:extLst>
      <p:ext uri="{BB962C8B-B14F-4D97-AF65-F5344CB8AC3E}">
        <p14:creationId xmlns:p14="http://schemas.microsoft.com/office/powerpoint/2010/main" val="3977921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B2BBAE1-7D2C-4D52-B0D4-EF44C069CFD1}"/>
              </a:ext>
            </a:extLst>
          </p:cNvPr>
          <p:cNvSpPr>
            <a:spLocks noGrp="1" noRot="1" noChangeAspect="1" noTextEdit="1"/>
          </p:cNvSpPr>
          <p:nvPr>
            <p:ph type="sldImg"/>
          </p:nvPr>
        </p:nvSpPr>
        <p:spPr>
          <a:xfrm>
            <a:off x="685800" y="1143000"/>
            <a:ext cx="5486400" cy="3086100"/>
          </a:xfrm>
          <a:ln/>
        </p:spPr>
      </p:sp>
      <p:sp>
        <p:nvSpPr>
          <p:cNvPr id="21507" name="Notes Placeholder 2">
            <a:extLst>
              <a:ext uri="{FF2B5EF4-FFF2-40B4-BE49-F238E27FC236}">
                <a16:creationId xmlns:a16="http://schemas.microsoft.com/office/drawing/2014/main" id="{39397E8B-F80C-46DC-8FB1-FB4BBEDFB5A4}"/>
              </a:ext>
            </a:extLst>
          </p:cNvPr>
          <p:cNvSpPr>
            <a:spLocks noGrp="1"/>
          </p:cNvSpPr>
          <p:nvPr>
            <p:ph type="body" idx="1"/>
          </p:nvPr>
        </p:nvSpPr>
        <p:spPr>
          <a:noFill/>
        </p:spPr>
        <p:txBody>
          <a:bodyPr/>
          <a:lstStyle/>
          <a:p>
            <a:r>
              <a:rPr lang="en-US" altLang="en-US">
                <a:latin typeface="Arial"/>
                <a:cs typeface="Arial"/>
              </a:rPr>
              <a:t>The basic processes involved in completed an ASN plan are shown here. </a:t>
            </a:r>
          </a:p>
          <a:p>
            <a:endParaRPr lang="en-US" altLang="en-US">
              <a:latin typeface="Arial"/>
              <a:cs typeface="Arial"/>
            </a:endParaRPr>
          </a:p>
          <a:p>
            <a:r>
              <a:rPr lang="en-US" altLang="en-US">
                <a:latin typeface="Arial"/>
                <a:cs typeface="Arial"/>
              </a:rPr>
              <a:t>T</a:t>
            </a:r>
            <a:r>
              <a:rPr lang="en-US"/>
              <a:t>he ASN planning process can be initiated by you, by the parent/carer or indeed by the learner themselves. If the parent or child requests an assessment of need, you have a duty to start the process if this is not already started. Equally, even if a parent/carer or  learner does not agree an ASN plan should be in place, you, as educators, have a duty to ensure the right level of planning is completed.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a:cs typeface="Arial"/>
              </a:rPr>
              <a:t>Firstly it important to pull together the planning, assessments and information you already have about the learner.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a:cs typeface="Arial"/>
              </a:rPr>
              <a:t>This does not have to be a new assessment, in fact it is important to look at what you already have and utilise your knowledge of the learner before further assessment is considered.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a:cs typeface="Arial"/>
              </a:rPr>
              <a:t>All of this information comes together to form the learner profile. Each element of a learner's profile is a jigsaw piece that, when brought together, helps all involved to see the learner's bigger profile picture of strengths, factors and potential barriers and the resulting needs for that individual.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a:cs typeface="Arial"/>
              </a:rPr>
              <a:t>The profile should always explore the learner's strengths and it usually helpful to have these documented first in a profile. Thinking of a learner with ASN only in a deficit model (i.e. what they are struggling with or can't do) usually results in less engagement from the learner or partners in the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a:cs typeface="Arial"/>
              </a:rPr>
              <a:t>When a profile is complete and the resulting needs of a learner are identified, it is then a case of considering if these needs are already being met?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a:cs typeface="Arial"/>
              </a:rPr>
              <a:t>It may be following the identification of needs, t</a:t>
            </a:r>
            <a:r>
              <a:rPr lang="en-US"/>
              <a:t>he process may conclude with a plan that identifies that a learner's need are being adequately met within what is universally available within your setting at this time.  This can help support or remind learners and parents of what is in place and working already. No further outcomes may be required at this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a:cs typeface="Arial"/>
              </a:rPr>
              <a:t>If there remains unmet need, an outcome (or two) would then be agreed to explore how to meet that need further.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a:cs typeface="Arial"/>
            </a:endParaRPr>
          </a:p>
          <a:p>
            <a:r>
              <a:rPr lang="en-US" altLang="en-US">
                <a:latin typeface="Arial"/>
                <a:cs typeface="Arial"/>
              </a:rPr>
              <a:t>If the actions to meet that outcome meet the criteria for an IEP or a CSP, this should also be explored and put in place.  </a:t>
            </a:r>
            <a:r>
              <a:rPr lang="en-GB"/>
              <a:t>It is important to note here that an IEP or a CSP would contain relevant elements of what is already in an ASN plan. The main ASN plan is the working document that all the others will connect to. </a:t>
            </a:r>
            <a:endParaRPr lang="en-GB">
              <a:ea typeface="Calibri"/>
              <a:cs typeface="Calibri"/>
            </a:endParaRPr>
          </a:p>
          <a:p>
            <a:endParaRPr lang="en-GB"/>
          </a:p>
          <a:p>
            <a:r>
              <a:rPr lang="en-GB">
                <a:ea typeface="Calibri"/>
                <a:cs typeface="Calibri"/>
              </a:rPr>
              <a:t>So as you can see, whilst it may be one person's role to write or coordinate an ASN plan (at whatever level) we all have a part to play in keeping ASN plans relevant, reviewed, up to date and effective to ensure that the plan is learner centred.  </a:t>
            </a:r>
          </a:p>
        </p:txBody>
      </p:sp>
      <p:sp>
        <p:nvSpPr>
          <p:cNvPr id="21508" name="Slide Number Placeholder 3">
            <a:extLst>
              <a:ext uri="{FF2B5EF4-FFF2-40B4-BE49-F238E27FC236}">
                <a16:creationId xmlns:a16="http://schemas.microsoft.com/office/drawing/2014/main" id="{A6F92874-B187-4119-8BD3-8C20F15959EB}"/>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6D001B9-A8EA-4CF7-949A-B4BF945DD6A4}" type="slidenum">
              <a:rPr lang="en-GB" altLang="en-US"/>
              <a:pPr eaLnBrk="1" hangingPunct="1">
                <a:spcBef>
                  <a:spcPct val="0"/>
                </a:spcBef>
              </a:pPr>
              <a:t>9</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hasCustomPrompt="1"/>
          </p:nvPr>
        </p:nvSpPr>
        <p:spPr/>
        <p:txBody>
          <a:bodyPr/>
          <a:lstStyle>
            <a:lvl1pPr>
              <a:defRPr b="0" baseline="0"/>
            </a:lvl1pPr>
            <a:lvl2pPr marL="742950" indent="-285750">
              <a:buFont typeface="Arial"/>
              <a:buChar char="•"/>
              <a:defRPr/>
            </a:lvl2pPr>
            <a:lvl3pPr marL="1257300" indent="-342900">
              <a:buFont typeface="Lucida Grande"/>
              <a:buChar char="-"/>
              <a:defRPr/>
            </a:lvl3pPr>
            <a:lvl4pPr marL="1714500" indent="-342900">
              <a:buClr>
                <a:srgbClr val="00ABB5"/>
              </a:buClr>
              <a:buFont typeface="Wingdings" charset="2"/>
              <a:buChar char="Ø"/>
              <a:defRPr/>
            </a:lvl4pPr>
            <a:lvl5pPr marL="2171700" indent="-342900">
              <a:buClr>
                <a:srgbClr val="00ABB5"/>
              </a:buClr>
              <a:buFont typeface="Lucida Grande"/>
              <a:buChar char="-"/>
              <a:defRPr/>
            </a:lvl5pPr>
            <a:lvl6pPr>
              <a:buClr>
                <a:srgbClr val="00ABB5"/>
              </a:buClr>
              <a:defRPr/>
            </a:lvl6pPr>
          </a:lstStyle>
          <a:p>
            <a:pPr lvl="0"/>
            <a:r>
              <a:rPr lang="en-US"/>
              <a:t>Main body style like this and leading into bullets:</a:t>
            </a:r>
          </a:p>
          <a:p>
            <a:pPr lvl="1"/>
            <a:r>
              <a:rPr lang="en-US"/>
              <a:t>First level bullet</a:t>
            </a:r>
          </a:p>
          <a:p>
            <a:pPr lvl="2"/>
            <a:r>
              <a:rPr lang="en-US"/>
              <a:t>Second level bullet</a:t>
            </a:r>
          </a:p>
          <a:p>
            <a:pPr lvl="3"/>
            <a:r>
              <a:rPr lang="en-US"/>
              <a:t>Third level bullet</a:t>
            </a:r>
          </a:p>
          <a:p>
            <a:pPr lvl="4"/>
            <a:r>
              <a:rPr lang="en-US"/>
              <a:t>Fourth level</a:t>
            </a:r>
          </a:p>
          <a:p>
            <a:pPr lvl="5"/>
            <a:r>
              <a:rPr lang="en-US"/>
              <a:t>Fifth level</a:t>
            </a:r>
            <a:endParaRPr lang="en-GB"/>
          </a:p>
        </p:txBody>
      </p:sp>
      <p:cxnSp>
        <p:nvCxnSpPr>
          <p:cNvPr id="6" name="Straight Connector 5"/>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A84719E-0005-42AA-9183-AB9A51DD443D}"/>
              </a:ext>
            </a:extLst>
          </p:cNvPr>
          <p:cNvSpPr txBox="1"/>
          <p:nvPr userDrawn="1"/>
        </p:nvSpPr>
        <p:spPr>
          <a:xfrm>
            <a:off x="7522233" y="6232454"/>
            <a:ext cx="4101173" cy="461665"/>
          </a:xfrm>
          <a:prstGeom prst="rect">
            <a:avLst/>
          </a:prstGeom>
          <a:noFill/>
        </p:spPr>
        <p:txBody>
          <a:bodyPr wrap="square" rtlCol="0">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2994506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1168" y="830264"/>
            <a:ext cx="2747433" cy="47593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66751" y="830264"/>
            <a:ext cx="8041216" cy="47593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4" name="Straight Connector 3"/>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F630345-2D4E-4D56-A052-ABB4EC58AA28}"/>
              </a:ext>
            </a:extLst>
          </p:cNvPr>
          <p:cNvSpPr txBox="1"/>
          <p:nvPr userDrawn="1"/>
        </p:nvSpPr>
        <p:spPr>
          <a:xfrm>
            <a:off x="7522233" y="6232454"/>
            <a:ext cx="4101173" cy="461665"/>
          </a:xfrm>
          <a:prstGeom prst="rect">
            <a:avLst/>
          </a:prstGeom>
          <a:noFill/>
        </p:spPr>
        <p:txBody>
          <a:bodyPr wrap="square" rtlCol="0">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1344635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hasCustomPrompt="1"/>
          </p:nvPr>
        </p:nvSpPr>
        <p:spPr/>
        <p:txBody>
          <a:bodyPr/>
          <a:lstStyle>
            <a:lvl1pPr>
              <a:defRPr b="0" baseline="0"/>
            </a:lvl1pPr>
            <a:lvl2pPr marL="742950" indent="-285750">
              <a:buFont typeface="Arial"/>
              <a:buChar char="•"/>
              <a:defRPr/>
            </a:lvl2pPr>
            <a:lvl3pPr marL="1257300" indent="-342900">
              <a:buFont typeface="Lucida Grande"/>
              <a:buChar char="-"/>
              <a:defRPr/>
            </a:lvl3pPr>
            <a:lvl4pPr marL="1714500" indent="-342900">
              <a:buClr>
                <a:srgbClr val="00ABB5"/>
              </a:buClr>
              <a:buFont typeface="Wingdings" charset="2"/>
              <a:buChar char="Ø"/>
              <a:defRPr/>
            </a:lvl4pPr>
            <a:lvl5pPr marL="2171700" indent="-342900">
              <a:buClr>
                <a:srgbClr val="00ABB5"/>
              </a:buClr>
              <a:buFont typeface="Lucida Grande"/>
              <a:buChar char="-"/>
              <a:defRPr/>
            </a:lvl5pPr>
            <a:lvl6pPr>
              <a:buClr>
                <a:srgbClr val="00ABB5"/>
              </a:buClr>
              <a:defRPr/>
            </a:lvl6pPr>
          </a:lstStyle>
          <a:p>
            <a:pPr lvl="0"/>
            <a:r>
              <a:rPr lang="en-US"/>
              <a:t>Main body style like this and leading into bullets:</a:t>
            </a:r>
          </a:p>
          <a:p>
            <a:pPr lvl="1"/>
            <a:r>
              <a:rPr lang="en-US"/>
              <a:t>First level bullet</a:t>
            </a:r>
          </a:p>
          <a:p>
            <a:pPr lvl="2"/>
            <a:r>
              <a:rPr lang="en-US"/>
              <a:t>Second level bullet</a:t>
            </a:r>
          </a:p>
          <a:p>
            <a:pPr lvl="3"/>
            <a:r>
              <a:rPr lang="en-US"/>
              <a:t>Third level bullet</a:t>
            </a:r>
          </a:p>
          <a:p>
            <a:pPr lvl="4"/>
            <a:r>
              <a:rPr lang="en-US"/>
              <a:t>Fourth level</a:t>
            </a:r>
          </a:p>
          <a:p>
            <a:pPr lvl="5"/>
            <a:r>
              <a:rPr lang="en-US"/>
              <a:t>Fifth level</a:t>
            </a:r>
            <a:endParaRPr lang="en-GB"/>
          </a:p>
        </p:txBody>
      </p:sp>
      <p:cxnSp>
        <p:nvCxnSpPr>
          <p:cNvPr id="6" name="Straight Connector 5"/>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413CFF6-A4C1-284C-C382-E739B8B4225E}"/>
              </a:ext>
            </a:extLst>
          </p:cNvPr>
          <p:cNvSpPr txBox="1"/>
          <p:nvPr userDrawn="1"/>
        </p:nvSpPr>
        <p:spPr>
          <a:xfrm>
            <a:off x="5409161" y="6304472"/>
            <a:ext cx="6094562" cy="461665"/>
          </a:xfrm>
          <a:prstGeom prst="rect">
            <a:avLst/>
          </a:prstGeom>
          <a:noFill/>
        </p:spPr>
        <p:txBody>
          <a:bodyPr wrap="square">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3333474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cxnSp>
        <p:nvCxnSpPr>
          <p:cNvPr id="4" name="Straight Connector 3"/>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79B4C88-A93B-78B5-6396-E47C3418FF33}"/>
              </a:ext>
            </a:extLst>
          </p:cNvPr>
          <p:cNvSpPr txBox="1"/>
          <p:nvPr userDrawn="1"/>
        </p:nvSpPr>
        <p:spPr>
          <a:xfrm>
            <a:off x="5409161" y="6304472"/>
            <a:ext cx="6094562" cy="461665"/>
          </a:xfrm>
          <a:prstGeom prst="rect">
            <a:avLst/>
          </a:prstGeom>
          <a:noFill/>
        </p:spPr>
        <p:txBody>
          <a:bodyPr wrap="square">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1030448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887538"/>
            <a:ext cx="5384800" cy="3702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73800" y="1887538"/>
            <a:ext cx="5384800" cy="3702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4"/>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6A8D1A4-725D-1769-3377-8D0330EC43F3}"/>
              </a:ext>
            </a:extLst>
          </p:cNvPr>
          <p:cNvSpPr txBox="1"/>
          <p:nvPr userDrawn="1"/>
        </p:nvSpPr>
        <p:spPr>
          <a:xfrm>
            <a:off x="5409161" y="6304472"/>
            <a:ext cx="6094562" cy="461665"/>
          </a:xfrm>
          <a:prstGeom prst="rect">
            <a:avLst/>
          </a:prstGeom>
          <a:noFill/>
        </p:spPr>
        <p:txBody>
          <a:bodyPr wrap="square">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3145731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7" name="Straight Connector 6"/>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8F311BC-D44C-C87F-9077-FAFA43951A0C}"/>
              </a:ext>
            </a:extLst>
          </p:cNvPr>
          <p:cNvSpPr txBox="1"/>
          <p:nvPr userDrawn="1"/>
        </p:nvSpPr>
        <p:spPr>
          <a:xfrm>
            <a:off x="5409161" y="6304472"/>
            <a:ext cx="6094562" cy="461665"/>
          </a:xfrm>
          <a:prstGeom prst="rect">
            <a:avLst/>
          </a:prstGeom>
          <a:noFill/>
        </p:spPr>
        <p:txBody>
          <a:bodyPr wrap="square">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3628385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cxnSp>
        <p:nvCxnSpPr>
          <p:cNvPr id="3" name="Straight Connector 2"/>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B00BF6C-FA0C-9CB4-FD9D-3FE93557FD50}"/>
              </a:ext>
            </a:extLst>
          </p:cNvPr>
          <p:cNvSpPr txBox="1"/>
          <p:nvPr userDrawn="1"/>
        </p:nvSpPr>
        <p:spPr>
          <a:xfrm>
            <a:off x="5409161" y="6304472"/>
            <a:ext cx="6094562" cy="461665"/>
          </a:xfrm>
          <a:prstGeom prst="rect">
            <a:avLst/>
          </a:prstGeom>
          <a:noFill/>
        </p:spPr>
        <p:txBody>
          <a:bodyPr wrap="square">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3240344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2" name="Straight Connector 1"/>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08010B6-B787-A0B4-3246-2C90A13B49BA}"/>
              </a:ext>
            </a:extLst>
          </p:cNvPr>
          <p:cNvSpPr txBox="1"/>
          <p:nvPr userDrawn="1"/>
        </p:nvSpPr>
        <p:spPr>
          <a:xfrm>
            <a:off x="5409161" y="6304472"/>
            <a:ext cx="6094562" cy="461665"/>
          </a:xfrm>
          <a:prstGeom prst="rect">
            <a:avLst/>
          </a:prstGeom>
          <a:noFill/>
        </p:spPr>
        <p:txBody>
          <a:bodyPr wrap="square">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8062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5" name="Straight Connector 4"/>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B37D8E8-0421-3557-DE9F-B03204ACFB36}"/>
              </a:ext>
            </a:extLst>
          </p:cNvPr>
          <p:cNvSpPr txBox="1"/>
          <p:nvPr userDrawn="1"/>
        </p:nvSpPr>
        <p:spPr>
          <a:xfrm>
            <a:off x="5409161" y="6304472"/>
            <a:ext cx="6094562" cy="461665"/>
          </a:xfrm>
          <a:prstGeom prst="rect">
            <a:avLst/>
          </a:prstGeom>
          <a:noFill/>
        </p:spPr>
        <p:txBody>
          <a:bodyPr wrap="square">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1591022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hasCustomPrompt="1"/>
          </p:nvPr>
        </p:nvSpPr>
        <p:spPr/>
        <p:txBody>
          <a:bodyPr/>
          <a:lstStyle>
            <a:lvl1pPr>
              <a:defRPr b="0" baseline="0"/>
            </a:lvl1pPr>
            <a:lvl2pPr marL="742950" indent="-285750">
              <a:buFont typeface="Arial"/>
              <a:buChar char="•"/>
              <a:defRPr/>
            </a:lvl2pPr>
            <a:lvl3pPr marL="1257300" indent="-342900">
              <a:buFont typeface="Lucida Grande"/>
              <a:buChar char="-"/>
              <a:defRPr/>
            </a:lvl3pPr>
            <a:lvl4pPr marL="1714500" indent="-342900">
              <a:buClr>
                <a:srgbClr val="00ABB5"/>
              </a:buClr>
              <a:buFont typeface="Wingdings" charset="2"/>
              <a:buChar char="Ø"/>
              <a:defRPr/>
            </a:lvl4pPr>
            <a:lvl5pPr marL="2171700" indent="-342900">
              <a:buClr>
                <a:srgbClr val="00ABB5"/>
              </a:buClr>
              <a:buFont typeface="Lucida Grande"/>
              <a:buChar char="-"/>
              <a:defRPr/>
            </a:lvl5pPr>
            <a:lvl6pPr>
              <a:buClr>
                <a:srgbClr val="00ABB5"/>
              </a:buClr>
              <a:defRPr/>
            </a:lvl6pPr>
          </a:lstStyle>
          <a:p>
            <a:pPr lvl="0"/>
            <a:r>
              <a:rPr lang="en-US"/>
              <a:t>Main body style like this and leading into bullets:</a:t>
            </a:r>
          </a:p>
          <a:p>
            <a:pPr lvl="1"/>
            <a:r>
              <a:rPr lang="en-US"/>
              <a:t>First level bullet</a:t>
            </a:r>
          </a:p>
          <a:p>
            <a:pPr lvl="2"/>
            <a:r>
              <a:rPr lang="en-US"/>
              <a:t>Second level bullet</a:t>
            </a:r>
          </a:p>
          <a:p>
            <a:pPr lvl="3"/>
            <a:r>
              <a:rPr lang="en-US"/>
              <a:t>Third level bullet</a:t>
            </a:r>
          </a:p>
          <a:p>
            <a:pPr lvl="4"/>
            <a:r>
              <a:rPr lang="en-US"/>
              <a:t>Fourth level</a:t>
            </a:r>
          </a:p>
          <a:p>
            <a:pPr lvl="5"/>
            <a:r>
              <a:rPr lang="en-US"/>
              <a:t>Fifth level</a:t>
            </a:r>
            <a:endParaRPr lang="en-GB"/>
          </a:p>
        </p:txBody>
      </p:sp>
      <p:cxnSp>
        <p:nvCxnSpPr>
          <p:cNvPr id="6" name="Straight Connector 5"/>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37E2106-7B9C-E845-5585-4354A41975F7}"/>
              </a:ext>
            </a:extLst>
          </p:cNvPr>
          <p:cNvSpPr txBox="1"/>
          <p:nvPr userDrawn="1"/>
        </p:nvSpPr>
        <p:spPr>
          <a:xfrm>
            <a:off x="5409161" y="6304472"/>
            <a:ext cx="6094562" cy="461665"/>
          </a:xfrm>
          <a:prstGeom prst="rect">
            <a:avLst/>
          </a:prstGeom>
          <a:noFill/>
        </p:spPr>
        <p:txBody>
          <a:bodyPr wrap="square">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1032206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cxnSp>
        <p:nvCxnSpPr>
          <p:cNvPr id="4" name="Straight Connector 3"/>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B311B2C-63AC-5CDD-A12B-CA6C9F8605EB}"/>
              </a:ext>
            </a:extLst>
          </p:cNvPr>
          <p:cNvSpPr txBox="1"/>
          <p:nvPr userDrawn="1"/>
        </p:nvSpPr>
        <p:spPr>
          <a:xfrm>
            <a:off x="5409161" y="6304472"/>
            <a:ext cx="6094562" cy="461665"/>
          </a:xfrm>
          <a:prstGeom prst="rect">
            <a:avLst/>
          </a:prstGeom>
          <a:noFill/>
        </p:spPr>
        <p:txBody>
          <a:bodyPr wrap="square">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249313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cxnSp>
        <p:nvCxnSpPr>
          <p:cNvPr id="4" name="Straight Connector 3"/>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9A0AE5B-24DB-4221-B7E3-6F56A12AF65C}"/>
              </a:ext>
            </a:extLst>
          </p:cNvPr>
          <p:cNvSpPr txBox="1"/>
          <p:nvPr userDrawn="1"/>
        </p:nvSpPr>
        <p:spPr>
          <a:xfrm>
            <a:off x="7522233" y="6232454"/>
            <a:ext cx="4101173" cy="461665"/>
          </a:xfrm>
          <a:prstGeom prst="rect">
            <a:avLst/>
          </a:prstGeom>
          <a:noFill/>
        </p:spPr>
        <p:txBody>
          <a:bodyPr wrap="square" rtlCol="0">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1008376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887538"/>
            <a:ext cx="5384800" cy="3702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73800" y="1887538"/>
            <a:ext cx="5384800" cy="3702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4"/>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7CAB742-2BD6-D7FD-894A-3E16D8B93447}"/>
              </a:ext>
            </a:extLst>
          </p:cNvPr>
          <p:cNvSpPr txBox="1"/>
          <p:nvPr userDrawn="1"/>
        </p:nvSpPr>
        <p:spPr>
          <a:xfrm>
            <a:off x="5409161" y="6304472"/>
            <a:ext cx="6094562" cy="461665"/>
          </a:xfrm>
          <a:prstGeom prst="rect">
            <a:avLst/>
          </a:prstGeom>
          <a:noFill/>
        </p:spPr>
        <p:txBody>
          <a:bodyPr wrap="square">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3613432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7" name="Straight Connector 6"/>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346DF8C-7199-800A-AFC8-0C75C1B88359}"/>
              </a:ext>
            </a:extLst>
          </p:cNvPr>
          <p:cNvSpPr txBox="1"/>
          <p:nvPr userDrawn="1"/>
        </p:nvSpPr>
        <p:spPr>
          <a:xfrm>
            <a:off x="5409161" y="6304472"/>
            <a:ext cx="6094562" cy="461665"/>
          </a:xfrm>
          <a:prstGeom prst="rect">
            <a:avLst/>
          </a:prstGeom>
          <a:noFill/>
        </p:spPr>
        <p:txBody>
          <a:bodyPr wrap="square">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3580691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cxnSp>
        <p:nvCxnSpPr>
          <p:cNvPr id="3" name="Straight Connector 2"/>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D4CF100-F80E-B092-29BF-C1F65ED4D0AC}"/>
              </a:ext>
            </a:extLst>
          </p:cNvPr>
          <p:cNvSpPr txBox="1"/>
          <p:nvPr userDrawn="1"/>
        </p:nvSpPr>
        <p:spPr>
          <a:xfrm>
            <a:off x="5409161" y="6304472"/>
            <a:ext cx="6094562" cy="461665"/>
          </a:xfrm>
          <a:prstGeom prst="rect">
            <a:avLst/>
          </a:prstGeom>
          <a:noFill/>
        </p:spPr>
        <p:txBody>
          <a:bodyPr wrap="square">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2681522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cxnSp>
        <p:nvCxnSpPr>
          <p:cNvPr id="2" name="Straight Connector 1"/>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1933B99-E4BC-9C90-8BEB-09DA729273CF}"/>
              </a:ext>
            </a:extLst>
          </p:cNvPr>
          <p:cNvSpPr txBox="1"/>
          <p:nvPr userDrawn="1"/>
        </p:nvSpPr>
        <p:spPr>
          <a:xfrm>
            <a:off x="5409161" y="6304472"/>
            <a:ext cx="6094562" cy="461665"/>
          </a:xfrm>
          <a:prstGeom prst="rect">
            <a:avLst/>
          </a:prstGeom>
          <a:noFill/>
        </p:spPr>
        <p:txBody>
          <a:bodyPr wrap="square">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3959727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5" name="Straight Connector 4"/>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BAD8713-4E8E-BF8E-5CB8-7D9BF7832125}"/>
              </a:ext>
            </a:extLst>
          </p:cNvPr>
          <p:cNvSpPr txBox="1"/>
          <p:nvPr userDrawn="1"/>
        </p:nvSpPr>
        <p:spPr>
          <a:xfrm>
            <a:off x="5409161" y="6304472"/>
            <a:ext cx="6094562" cy="461665"/>
          </a:xfrm>
          <a:prstGeom prst="rect">
            <a:avLst/>
          </a:prstGeom>
          <a:noFill/>
        </p:spPr>
        <p:txBody>
          <a:bodyPr wrap="square">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1462069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5" name="Straight Connector 4"/>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F5217FB-242A-E81B-0A52-435F8B1274D8}"/>
              </a:ext>
            </a:extLst>
          </p:cNvPr>
          <p:cNvSpPr txBox="1"/>
          <p:nvPr userDrawn="1"/>
        </p:nvSpPr>
        <p:spPr>
          <a:xfrm>
            <a:off x="5409161" y="6304472"/>
            <a:ext cx="6094562" cy="461665"/>
          </a:xfrm>
          <a:prstGeom prst="rect">
            <a:avLst/>
          </a:prstGeom>
          <a:noFill/>
        </p:spPr>
        <p:txBody>
          <a:bodyPr wrap="square">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111861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4" name="Straight Connector 3"/>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7A51CF6-F18C-1ECA-AA82-1374085177EF}"/>
              </a:ext>
            </a:extLst>
          </p:cNvPr>
          <p:cNvSpPr txBox="1"/>
          <p:nvPr userDrawn="1"/>
        </p:nvSpPr>
        <p:spPr>
          <a:xfrm>
            <a:off x="5409161" y="6304472"/>
            <a:ext cx="6094562" cy="461665"/>
          </a:xfrm>
          <a:prstGeom prst="rect">
            <a:avLst/>
          </a:prstGeom>
          <a:noFill/>
        </p:spPr>
        <p:txBody>
          <a:bodyPr wrap="square">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667082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1168" y="830264"/>
            <a:ext cx="2747433" cy="47593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66751" y="830264"/>
            <a:ext cx="8041216" cy="47593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4" name="Straight Connector 3"/>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8B04DF0-FFE6-3B31-5BDC-0F70371DE04C}"/>
              </a:ext>
            </a:extLst>
          </p:cNvPr>
          <p:cNvSpPr txBox="1"/>
          <p:nvPr userDrawn="1"/>
        </p:nvSpPr>
        <p:spPr>
          <a:xfrm>
            <a:off x="5409161" y="6304472"/>
            <a:ext cx="6094562" cy="461665"/>
          </a:xfrm>
          <a:prstGeom prst="rect">
            <a:avLst/>
          </a:prstGeom>
          <a:noFill/>
        </p:spPr>
        <p:txBody>
          <a:bodyPr wrap="square">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1284889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887538"/>
            <a:ext cx="5384800" cy="3702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73800" y="1887538"/>
            <a:ext cx="5384800" cy="3702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4"/>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1992200-7DAF-454E-AD22-2FC9966C6979}"/>
              </a:ext>
            </a:extLst>
          </p:cNvPr>
          <p:cNvSpPr txBox="1"/>
          <p:nvPr userDrawn="1"/>
        </p:nvSpPr>
        <p:spPr>
          <a:xfrm>
            <a:off x="7522233" y="6232454"/>
            <a:ext cx="4101173" cy="461665"/>
          </a:xfrm>
          <a:prstGeom prst="rect">
            <a:avLst/>
          </a:prstGeom>
          <a:noFill/>
        </p:spPr>
        <p:txBody>
          <a:bodyPr wrap="square" rtlCol="0">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396765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7" name="Straight Connector 6"/>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F6BD383-851E-4493-ADDE-66BD6C5AA393}"/>
              </a:ext>
            </a:extLst>
          </p:cNvPr>
          <p:cNvSpPr txBox="1"/>
          <p:nvPr userDrawn="1"/>
        </p:nvSpPr>
        <p:spPr>
          <a:xfrm>
            <a:off x="7522233" y="6232454"/>
            <a:ext cx="4101173" cy="461665"/>
          </a:xfrm>
          <a:prstGeom prst="rect">
            <a:avLst/>
          </a:prstGeom>
          <a:noFill/>
        </p:spPr>
        <p:txBody>
          <a:bodyPr wrap="square" rtlCol="0">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2329684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cxnSp>
        <p:nvCxnSpPr>
          <p:cNvPr id="3" name="Straight Connector 2"/>
          <p:cNvCxnSpPr/>
          <p:nvPr userDrawn="1"/>
        </p:nvCxnSpPr>
        <p:spPr>
          <a:xfrm>
            <a:off x="4082811" y="6662947"/>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D596920-ABCB-419E-9538-5C72F21FE925}"/>
              </a:ext>
            </a:extLst>
          </p:cNvPr>
          <p:cNvSpPr txBox="1"/>
          <p:nvPr userDrawn="1"/>
        </p:nvSpPr>
        <p:spPr>
          <a:xfrm>
            <a:off x="7522233" y="6232454"/>
            <a:ext cx="4101173" cy="461665"/>
          </a:xfrm>
          <a:prstGeom prst="rect">
            <a:avLst/>
          </a:prstGeom>
          <a:noFill/>
        </p:spPr>
        <p:txBody>
          <a:bodyPr wrap="square" rtlCol="0">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145589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2" name="Straight Connector 1"/>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D6A992C-895B-492F-96D1-93F94073ABAD}"/>
              </a:ext>
            </a:extLst>
          </p:cNvPr>
          <p:cNvSpPr txBox="1"/>
          <p:nvPr userDrawn="1"/>
        </p:nvSpPr>
        <p:spPr>
          <a:xfrm>
            <a:off x="7522233" y="6232454"/>
            <a:ext cx="4101173" cy="461665"/>
          </a:xfrm>
          <a:prstGeom prst="rect">
            <a:avLst/>
          </a:prstGeom>
          <a:noFill/>
        </p:spPr>
        <p:txBody>
          <a:bodyPr wrap="square" rtlCol="0">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3923925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5" name="Straight Connector 4"/>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4300B71-84F3-42D4-806F-73C4771FC673}"/>
              </a:ext>
            </a:extLst>
          </p:cNvPr>
          <p:cNvSpPr txBox="1"/>
          <p:nvPr userDrawn="1"/>
        </p:nvSpPr>
        <p:spPr>
          <a:xfrm>
            <a:off x="7522233" y="6232454"/>
            <a:ext cx="4101173" cy="461665"/>
          </a:xfrm>
          <a:prstGeom prst="rect">
            <a:avLst/>
          </a:prstGeom>
          <a:noFill/>
        </p:spPr>
        <p:txBody>
          <a:bodyPr wrap="square" rtlCol="0">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2668443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5" name="Straight Connector 4"/>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50D8072-0C38-4851-952D-B6894A7E925F}"/>
              </a:ext>
            </a:extLst>
          </p:cNvPr>
          <p:cNvSpPr txBox="1"/>
          <p:nvPr userDrawn="1"/>
        </p:nvSpPr>
        <p:spPr>
          <a:xfrm>
            <a:off x="7522233" y="6232454"/>
            <a:ext cx="4101173" cy="461665"/>
          </a:xfrm>
          <a:prstGeom prst="rect">
            <a:avLst/>
          </a:prstGeom>
          <a:noFill/>
        </p:spPr>
        <p:txBody>
          <a:bodyPr wrap="square" rtlCol="0">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4188069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4" name="Straight Connector 3"/>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78EC99F-B8DE-4DEC-9F47-90DBE43E1C9B}"/>
              </a:ext>
            </a:extLst>
          </p:cNvPr>
          <p:cNvSpPr txBox="1"/>
          <p:nvPr userDrawn="1"/>
        </p:nvSpPr>
        <p:spPr>
          <a:xfrm>
            <a:off x="7522233" y="6232454"/>
            <a:ext cx="4101173" cy="461665"/>
          </a:xfrm>
          <a:prstGeom prst="rect">
            <a:avLst/>
          </a:prstGeom>
          <a:noFill/>
        </p:spPr>
        <p:txBody>
          <a:bodyPr wrap="square" rtlCol="0">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3853926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66751" y="830263"/>
            <a:ext cx="1083697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Rectangle 3"/>
          <p:cNvSpPr>
            <a:spLocks noGrp="1" noChangeArrowheads="1"/>
          </p:cNvSpPr>
          <p:nvPr>
            <p:ph type="body" idx="1"/>
          </p:nvPr>
        </p:nvSpPr>
        <p:spPr bwMode="auto">
          <a:xfrm>
            <a:off x="685800" y="1887538"/>
            <a:ext cx="10817923"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Main body style like this and leading into bullets:</a:t>
            </a:r>
          </a:p>
          <a:p>
            <a:pPr lvl="1"/>
            <a:r>
              <a:rPr lang="en-US"/>
              <a:t>First level bullet</a:t>
            </a:r>
          </a:p>
          <a:p>
            <a:pPr lvl="2"/>
            <a:r>
              <a:rPr lang="en-US"/>
              <a:t>Second level bullet</a:t>
            </a:r>
          </a:p>
          <a:p>
            <a:pPr lvl="3"/>
            <a:r>
              <a:rPr lang="en-US"/>
              <a:t>Third level bullet</a:t>
            </a:r>
          </a:p>
          <a:p>
            <a:pPr lvl="4"/>
            <a:r>
              <a:rPr lang="en-US"/>
              <a:t>Fourth level</a:t>
            </a:r>
          </a:p>
          <a:p>
            <a:pPr lvl="5"/>
            <a:r>
              <a:rPr lang="en-US"/>
              <a:t>Fifth level</a:t>
            </a:r>
            <a:endParaRPr lang="en-GB"/>
          </a:p>
        </p:txBody>
      </p:sp>
      <p:sp>
        <p:nvSpPr>
          <p:cNvPr id="1030" name="Picture 9" descr="Education Scotland White (higher res)"/>
          <p:cNvSpPr>
            <a:spLocks noChangeAspect="1" noChangeArrowheads="1"/>
          </p:cNvSpPr>
          <p:nvPr/>
        </p:nvSpPr>
        <p:spPr bwMode="auto">
          <a:xfrm>
            <a:off x="9359900" y="5892800"/>
            <a:ext cx="2159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800"/>
          </a:p>
        </p:txBody>
      </p:sp>
      <p:cxnSp>
        <p:nvCxnSpPr>
          <p:cNvPr id="3" name="Straight Connector 2"/>
          <p:cNvCxnSpPr>
            <a:endCxn id="1030" idx="3"/>
          </p:cNvCxnSpPr>
          <p:nvPr/>
        </p:nvCxnSpPr>
        <p:spPr>
          <a:xfrm flipV="1">
            <a:off x="676690" y="6216650"/>
            <a:ext cx="10842210" cy="41072"/>
          </a:xfrm>
          <a:prstGeom prst="line">
            <a:avLst/>
          </a:prstGeom>
          <a:ln w="12700" cmpd="sng">
            <a:solidFill>
              <a:srgbClr val="B3D236"/>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82560326-3E3C-4D2C-B74E-924490B8EC8F}"/>
              </a:ext>
            </a:extLst>
          </p:cNvPr>
          <p:cNvSpPr txBox="1"/>
          <p:nvPr userDrawn="1"/>
        </p:nvSpPr>
        <p:spPr>
          <a:xfrm>
            <a:off x="7522233" y="6232454"/>
            <a:ext cx="4101173" cy="461665"/>
          </a:xfrm>
          <a:prstGeom prst="rect">
            <a:avLst/>
          </a:prstGeom>
          <a:noFill/>
        </p:spPr>
        <p:txBody>
          <a:bodyPr wrap="square" rtlCol="0">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51478965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Lst>
  <p:txStyles>
    <p:title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p:titleStyle>
    <p:bodyStyle>
      <a:lvl1pPr marL="0" indent="0" algn="l" rtl="0" eaLnBrk="1" fontAlgn="base" hangingPunct="1">
        <a:spcBef>
          <a:spcPct val="20000"/>
        </a:spcBef>
        <a:spcAft>
          <a:spcPct val="0"/>
        </a:spcAft>
        <a:buFont typeface="Arial"/>
        <a:buNone/>
        <a:defRPr sz="2000" baseline="0">
          <a:solidFill>
            <a:schemeClr val="tx1">
              <a:lumMod val="65000"/>
              <a:lumOff val="35000"/>
            </a:schemeClr>
          </a:solidFill>
          <a:latin typeface="+mn-lt"/>
          <a:ea typeface="+mn-ea"/>
          <a:cs typeface="+mn-cs"/>
        </a:defRPr>
      </a:lvl1pPr>
      <a:lvl2pPr marL="742950" indent="-285750" algn="l" rtl="0" eaLnBrk="1" fontAlgn="base" hangingPunct="1">
        <a:spcBef>
          <a:spcPct val="20000"/>
        </a:spcBef>
        <a:spcAft>
          <a:spcPct val="0"/>
        </a:spcAft>
        <a:buClr>
          <a:srgbClr val="00ABB5"/>
        </a:buClr>
        <a:buFont typeface="Arial"/>
        <a:buChar char="•"/>
        <a:defRPr sz="2000">
          <a:solidFill>
            <a:schemeClr val="tx1">
              <a:lumMod val="65000"/>
              <a:lumOff val="35000"/>
            </a:schemeClr>
          </a:solidFill>
          <a:latin typeface="+mn-lt"/>
          <a:cs typeface="+mn-cs"/>
        </a:defRPr>
      </a:lvl2pPr>
      <a:lvl3pPr marL="1257300" marR="0" indent="-342900" algn="l" defTabSz="914400" rtl="0" eaLnBrk="1" fontAlgn="base" latinLnBrk="0" hangingPunct="1">
        <a:lnSpc>
          <a:spcPct val="100000"/>
        </a:lnSpc>
        <a:spcBef>
          <a:spcPct val="20000"/>
        </a:spcBef>
        <a:spcAft>
          <a:spcPct val="0"/>
        </a:spcAft>
        <a:buClr>
          <a:srgbClr val="00ABB5"/>
        </a:buClr>
        <a:buSzTx/>
        <a:buFont typeface="Lucida Grande"/>
        <a:buChar char="-"/>
        <a:tabLst/>
        <a:defRPr sz="2000">
          <a:solidFill>
            <a:schemeClr val="tx1">
              <a:lumMod val="65000"/>
              <a:lumOff val="35000"/>
            </a:schemeClr>
          </a:solidFill>
          <a:latin typeface="+mn-lt"/>
          <a:cs typeface="+mn-cs"/>
        </a:defRPr>
      </a:lvl3pPr>
      <a:lvl4pPr marL="1714500" indent="-342900" algn="l" rtl="0" eaLnBrk="1" fontAlgn="base" hangingPunct="1">
        <a:spcBef>
          <a:spcPct val="20000"/>
        </a:spcBef>
        <a:spcAft>
          <a:spcPct val="0"/>
        </a:spcAft>
        <a:buClr>
          <a:srgbClr val="00ABB5"/>
        </a:buClr>
        <a:buFont typeface="Wingdings" charset="2"/>
        <a:buChar char="Ø"/>
        <a:defRPr sz="2000">
          <a:solidFill>
            <a:schemeClr val="tx1">
              <a:lumMod val="65000"/>
              <a:lumOff val="35000"/>
            </a:schemeClr>
          </a:solidFill>
          <a:latin typeface="+mn-lt"/>
          <a:cs typeface="+mn-cs"/>
        </a:defRPr>
      </a:lvl4pPr>
      <a:lvl5pPr marL="2171700" indent="-342900" algn="l" rtl="0" eaLnBrk="1" fontAlgn="base" hangingPunct="1">
        <a:spcBef>
          <a:spcPct val="20000"/>
        </a:spcBef>
        <a:spcAft>
          <a:spcPct val="0"/>
        </a:spcAft>
        <a:buClr>
          <a:srgbClr val="00ABB5"/>
        </a:buClr>
        <a:buFont typeface="Lucida Grande"/>
        <a:buChar char="-"/>
        <a:defRPr sz="2000">
          <a:solidFill>
            <a:schemeClr val="tx1">
              <a:lumMod val="65000"/>
              <a:lumOff val="35000"/>
            </a:schemeClr>
          </a:solidFill>
          <a:latin typeface="+mn-lt"/>
          <a:cs typeface="+mn-cs"/>
        </a:defRPr>
      </a:lvl5pPr>
      <a:lvl6pPr marL="2514600" indent="-228600" algn="l" rtl="0" eaLnBrk="1" fontAlgn="base" hangingPunct="1">
        <a:spcBef>
          <a:spcPct val="20000"/>
        </a:spcBef>
        <a:spcAft>
          <a:spcPct val="0"/>
        </a:spcAft>
        <a:buClr>
          <a:srgbClr val="00ABB5"/>
        </a:buClr>
        <a:buFontTx/>
        <a:buChar char="»"/>
        <a:defRPr sz="2000">
          <a:solidFill>
            <a:schemeClr val="tx1">
              <a:lumMod val="65000"/>
              <a:lumOff val="35000"/>
            </a:schemeClr>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66751" y="830263"/>
            <a:ext cx="10836972"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Rectangle 3"/>
          <p:cNvSpPr>
            <a:spLocks noGrp="1" noChangeArrowheads="1"/>
          </p:cNvSpPr>
          <p:nvPr>
            <p:ph type="body" idx="1"/>
          </p:nvPr>
        </p:nvSpPr>
        <p:spPr bwMode="auto">
          <a:xfrm>
            <a:off x="685800" y="1887538"/>
            <a:ext cx="10817923" cy="370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Main body style like this and leading into bullets:</a:t>
            </a:r>
          </a:p>
          <a:p>
            <a:pPr lvl="1"/>
            <a:r>
              <a:rPr lang="en-US"/>
              <a:t>First level bullet</a:t>
            </a:r>
          </a:p>
          <a:p>
            <a:pPr lvl="2"/>
            <a:r>
              <a:rPr lang="en-US"/>
              <a:t>Second level bullet</a:t>
            </a:r>
          </a:p>
          <a:p>
            <a:pPr lvl="3"/>
            <a:r>
              <a:rPr lang="en-US"/>
              <a:t>Third level bullet</a:t>
            </a:r>
          </a:p>
          <a:p>
            <a:pPr lvl="4"/>
            <a:r>
              <a:rPr lang="en-US"/>
              <a:t>Fourth level</a:t>
            </a:r>
          </a:p>
          <a:p>
            <a:pPr lvl="5"/>
            <a:r>
              <a:rPr lang="en-US"/>
              <a:t>Fifth level</a:t>
            </a:r>
            <a:endParaRPr lang="en-GB"/>
          </a:p>
        </p:txBody>
      </p:sp>
      <p:sp>
        <p:nvSpPr>
          <p:cNvPr id="1030" name="Picture 9" descr="Education Scotland White (higher res)"/>
          <p:cNvSpPr>
            <a:spLocks noChangeAspect="1" noChangeArrowheads="1"/>
          </p:cNvSpPr>
          <p:nvPr/>
        </p:nvSpPr>
        <p:spPr bwMode="auto">
          <a:xfrm>
            <a:off x="9359900" y="5892800"/>
            <a:ext cx="21590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800"/>
          </a:p>
        </p:txBody>
      </p:sp>
      <p:cxnSp>
        <p:nvCxnSpPr>
          <p:cNvPr id="3" name="Straight Connector 2"/>
          <p:cNvCxnSpPr>
            <a:endCxn id="1030" idx="3"/>
          </p:cNvCxnSpPr>
          <p:nvPr/>
        </p:nvCxnSpPr>
        <p:spPr>
          <a:xfrm flipV="1">
            <a:off x="676690" y="6216650"/>
            <a:ext cx="10842210" cy="41072"/>
          </a:xfrm>
          <a:prstGeom prst="line">
            <a:avLst/>
          </a:prstGeom>
          <a:ln w="12700" cmpd="sng">
            <a:solidFill>
              <a:srgbClr val="B3D236"/>
            </a:solidFill>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893625B2-C99A-D3B5-CC82-69BDA26C7F80}"/>
              </a:ext>
            </a:extLst>
          </p:cNvPr>
          <p:cNvSpPr txBox="1"/>
          <p:nvPr userDrawn="1"/>
        </p:nvSpPr>
        <p:spPr>
          <a:xfrm>
            <a:off x="5409161" y="6304472"/>
            <a:ext cx="6094562" cy="461665"/>
          </a:xfrm>
          <a:prstGeom prst="rect">
            <a:avLst/>
          </a:prstGeom>
          <a:noFill/>
        </p:spPr>
        <p:txBody>
          <a:bodyPr wrap="square">
            <a:spAutoFit/>
          </a:bodyPr>
          <a:lstStyle/>
          <a:p>
            <a:pPr algn="r" eaLnBrk="1" hangingPunct="1">
              <a:lnSpc>
                <a:spcPct val="100000"/>
              </a:lnSpc>
              <a:spcBef>
                <a:spcPts val="0"/>
              </a:spcBef>
              <a:spcAft>
                <a:spcPts val="0"/>
              </a:spcAft>
            </a:pPr>
            <a:r>
              <a:rPr lang="en-GB" sz="1200" b="0">
                <a:solidFill>
                  <a:srgbClr val="00ABB5"/>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rgbClr val="00ABB5"/>
                </a:solidFill>
              </a:rPr>
              <a:t>Do luchd-ionnsachaidh na h-Alba, le luchd-foghlaim Alba </a:t>
            </a:r>
          </a:p>
        </p:txBody>
      </p:sp>
    </p:spTree>
    <p:extLst>
      <p:ext uri="{BB962C8B-B14F-4D97-AF65-F5344CB8AC3E}">
        <p14:creationId xmlns:p14="http://schemas.microsoft.com/office/powerpoint/2010/main" val="3727085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dt="0"/>
  <p:txStyles>
    <p:title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p:titleStyle>
    <p:bodyStyle>
      <a:lvl1pPr marL="0" indent="0" algn="l" rtl="0" eaLnBrk="1" fontAlgn="base" hangingPunct="1">
        <a:spcBef>
          <a:spcPct val="20000"/>
        </a:spcBef>
        <a:spcAft>
          <a:spcPct val="0"/>
        </a:spcAft>
        <a:buFont typeface="Arial"/>
        <a:buNone/>
        <a:defRPr sz="2000" baseline="0">
          <a:solidFill>
            <a:schemeClr val="tx1">
              <a:lumMod val="65000"/>
              <a:lumOff val="35000"/>
            </a:schemeClr>
          </a:solidFill>
          <a:latin typeface="+mn-lt"/>
          <a:ea typeface="+mn-ea"/>
          <a:cs typeface="+mn-cs"/>
        </a:defRPr>
      </a:lvl1pPr>
      <a:lvl2pPr marL="742950" indent="-285750" algn="l" rtl="0" eaLnBrk="1" fontAlgn="base" hangingPunct="1">
        <a:spcBef>
          <a:spcPct val="20000"/>
        </a:spcBef>
        <a:spcAft>
          <a:spcPct val="0"/>
        </a:spcAft>
        <a:buClr>
          <a:srgbClr val="00ABB5"/>
        </a:buClr>
        <a:buFont typeface="Arial"/>
        <a:buChar char="•"/>
        <a:defRPr sz="2000">
          <a:solidFill>
            <a:schemeClr val="tx1">
              <a:lumMod val="65000"/>
              <a:lumOff val="35000"/>
            </a:schemeClr>
          </a:solidFill>
          <a:latin typeface="+mn-lt"/>
          <a:cs typeface="+mn-cs"/>
        </a:defRPr>
      </a:lvl2pPr>
      <a:lvl3pPr marL="1257300" marR="0" indent="-342900" algn="l" defTabSz="914400" rtl="0" eaLnBrk="1" fontAlgn="base" latinLnBrk="0" hangingPunct="1">
        <a:lnSpc>
          <a:spcPct val="100000"/>
        </a:lnSpc>
        <a:spcBef>
          <a:spcPct val="20000"/>
        </a:spcBef>
        <a:spcAft>
          <a:spcPct val="0"/>
        </a:spcAft>
        <a:buClr>
          <a:srgbClr val="00ABB5"/>
        </a:buClr>
        <a:buSzTx/>
        <a:buFont typeface="Lucida Grande"/>
        <a:buChar char="-"/>
        <a:tabLst/>
        <a:defRPr sz="2000">
          <a:solidFill>
            <a:schemeClr val="tx1">
              <a:lumMod val="65000"/>
              <a:lumOff val="35000"/>
            </a:schemeClr>
          </a:solidFill>
          <a:latin typeface="+mn-lt"/>
          <a:cs typeface="+mn-cs"/>
        </a:defRPr>
      </a:lvl3pPr>
      <a:lvl4pPr marL="1714500" indent="-342900" algn="l" rtl="0" eaLnBrk="1" fontAlgn="base" hangingPunct="1">
        <a:spcBef>
          <a:spcPct val="20000"/>
        </a:spcBef>
        <a:spcAft>
          <a:spcPct val="0"/>
        </a:spcAft>
        <a:buClr>
          <a:srgbClr val="00ABB5"/>
        </a:buClr>
        <a:buFont typeface="Wingdings" charset="2"/>
        <a:buChar char="Ø"/>
        <a:defRPr sz="2000">
          <a:solidFill>
            <a:schemeClr val="tx1">
              <a:lumMod val="65000"/>
              <a:lumOff val="35000"/>
            </a:schemeClr>
          </a:solidFill>
          <a:latin typeface="+mn-lt"/>
          <a:cs typeface="+mn-cs"/>
        </a:defRPr>
      </a:lvl4pPr>
      <a:lvl5pPr marL="2171700" indent="-342900" algn="l" rtl="0" eaLnBrk="1" fontAlgn="base" hangingPunct="1">
        <a:spcBef>
          <a:spcPct val="20000"/>
        </a:spcBef>
        <a:spcAft>
          <a:spcPct val="0"/>
        </a:spcAft>
        <a:buClr>
          <a:srgbClr val="00ABB5"/>
        </a:buClr>
        <a:buFont typeface="Lucida Grande"/>
        <a:buChar char="-"/>
        <a:defRPr sz="2000">
          <a:solidFill>
            <a:schemeClr val="tx1">
              <a:lumMod val="65000"/>
              <a:lumOff val="35000"/>
            </a:schemeClr>
          </a:solidFill>
          <a:latin typeface="+mn-lt"/>
          <a:cs typeface="+mn-cs"/>
        </a:defRPr>
      </a:lvl5pPr>
      <a:lvl6pPr marL="2514600" indent="-228600" algn="l" rtl="0" eaLnBrk="1" fontAlgn="base" hangingPunct="1">
        <a:spcBef>
          <a:spcPct val="20000"/>
        </a:spcBef>
        <a:spcAft>
          <a:spcPct val="0"/>
        </a:spcAft>
        <a:buClr>
          <a:srgbClr val="00ABB5"/>
        </a:buClr>
        <a:buFontTx/>
        <a:buChar char="»"/>
        <a:defRPr sz="2000">
          <a:solidFill>
            <a:schemeClr val="tx1">
              <a:lumMod val="65000"/>
              <a:lumOff val="35000"/>
            </a:schemeClr>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6.xml"/><Relationship Id="rId7" Type="http://schemas.openxmlformats.org/officeDocument/2006/relationships/image" Target="../media/image3.png"/><Relationship Id="rId12" Type="http://schemas.openxmlformats.org/officeDocument/2006/relationships/image" Target="../media/image8.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notesSlide" Target="../notesSlides/notesSlide1.xm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1.xml"/><Relationship Id="rId7" Type="http://schemas.openxmlformats.org/officeDocument/2006/relationships/image" Target="../media/image19.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slide" Target="slide11.xml"/><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creativecommons.org/licenses/by/3.0/" TargetMode="External"/><Relationship Id="rId5" Type="http://schemas.openxmlformats.org/officeDocument/2006/relationships/hyperlink" Target="https://foto.wuestenigel.com/early-completed-2020-yearly-goals-and-plans-concept-of-achievements-in-business-family-happiness-and-self-development/" TargetMode="Externa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hyperlink" Target="http://commons.wikimedia.org/wiki/File:Done.png" TargetMode="External"/><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hyperlink" Target="https://creativecommons.org/licenses/by/3.0/" TargetMode="External"/><Relationship Id="rId5" Type="http://schemas.openxmlformats.org/officeDocument/2006/relationships/hyperlink" Target="https://foto.wuestenigel.com/early-completed-2020-yearly-goals-and-plans-concept-of-achievements-in-business-family-happiness-and-self-development/" TargetMode="Externa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 Target="slide50.xml"/><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s://foto.wuestenigel.com/early-completed-2020-yearly-goals-and-plans-concept-of-achievements-in-business-family-happiness-and-self-development/"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commons.wikimedia.org/wiki/File:Done.png" TargetMode="External"/><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hyperlink" Target="https://creativecommons.org/licenses/by/3.0/" TargetMode="External"/><Relationship Id="rId5" Type="http://schemas.openxmlformats.org/officeDocument/2006/relationships/hyperlink" Target="https://foto.wuestenigel.com/early-completed-2020-yearly-goals-and-plans-concept-of-achievements-in-business-family-happiness-and-self-development/" TargetMode="Externa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hyperlink" Target="https://iris.peabody.vanderbilt.edu/product/iep01/" TargetMode="External"/><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slide" Target="slide50.xml"/></Relationships>
</file>

<file path=ppt/slides/_rels/slide16.xml.rels><?xml version="1.0" encoding="UTF-8" standalone="yes"?>
<Relationships xmlns="http://schemas.openxmlformats.org/package/2006/relationships"><Relationship Id="rId3" Type="http://schemas.openxmlformats.org/officeDocument/2006/relationships/hyperlink" Target="https://iris.peabody.vanderbilt.edu/product/iep01/" TargetMode="External"/><Relationship Id="rId2" Type="http://schemas.openxmlformats.org/officeDocument/2006/relationships/image" Target="../media/image23.jpeg"/><Relationship Id="rId1" Type="http://schemas.openxmlformats.org/officeDocument/2006/relationships/slideLayout" Target="../slideLayouts/slideLayout3.xml"/><Relationship Id="rId5" Type="http://schemas.openxmlformats.org/officeDocument/2006/relationships/hyperlink" Target="http://commons.wikimedia.org/wiki/File:Done.png" TargetMode="Externa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50.xml"/><Relationship Id="rId1" Type="http://schemas.openxmlformats.org/officeDocument/2006/relationships/slideLayout" Target="../slideLayouts/slideLayout3.xml"/><Relationship Id="rId4" Type="http://schemas.openxmlformats.org/officeDocument/2006/relationships/hyperlink" Target="http://www.pngall.com/folders-pn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pngall.com/folders-png" TargetMode="External"/><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hyperlink" Target="http://commons.wikimedia.org/wiki/File:Done.png" TargetMode="Externa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50.xml"/><Relationship Id="rId1" Type="http://schemas.openxmlformats.org/officeDocument/2006/relationships/slideLayout" Target="../slideLayouts/slideLayout3.xml"/><Relationship Id="rId4" Type="http://schemas.openxmlformats.org/officeDocument/2006/relationships/hyperlink" Target="http://www.pngall.com/folders-png"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xml"/><Relationship Id="rId7" Type="http://schemas.openxmlformats.org/officeDocument/2006/relationships/image" Target="../media/image10.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jpeg"/><Relationship Id="rId11" Type="http://schemas.openxmlformats.org/officeDocument/2006/relationships/image" Target="../media/image8.jpeg"/><Relationship Id="rId5" Type="http://schemas.openxmlformats.org/officeDocument/2006/relationships/image" Target="../media/image2.png"/><Relationship Id="rId10" Type="http://schemas.openxmlformats.org/officeDocument/2006/relationships/image" Target="../media/image13.jpeg"/><Relationship Id="rId4" Type="http://schemas.openxmlformats.org/officeDocument/2006/relationships/notesSlide" Target="../notesSlides/notesSlide2.xml"/><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hyperlink" Target="http://www.pngall.com/folders-png" TargetMode="External"/><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hyperlink" Target="http://commons.wikimedia.org/wiki/File:Done.png" TargetMode="Externa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 Target="slide50.xml"/><Relationship Id="rId1" Type="http://schemas.openxmlformats.org/officeDocument/2006/relationships/slideLayout" Target="../slideLayouts/slideLayout3.xml"/><Relationship Id="rId4" Type="http://schemas.openxmlformats.org/officeDocument/2006/relationships/hyperlink" Target="http://blog.ncce.org/category/ncce-member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blog.ncce.org/category/ncce-members/" TargetMode="External"/><Relationship Id="rId2" Type="http://schemas.openxmlformats.org/officeDocument/2006/relationships/image" Target="../media/image25.jpeg"/><Relationship Id="rId1" Type="http://schemas.openxmlformats.org/officeDocument/2006/relationships/slideLayout" Target="../slideLayouts/slideLayout3.xml"/><Relationship Id="rId5" Type="http://schemas.openxmlformats.org/officeDocument/2006/relationships/hyperlink" Target="http://commons.wikimedia.org/wiki/File:Done.png" TargetMode="Externa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50.xml"/><Relationship Id="rId1" Type="http://schemas.openxmlformats.org/officeDocument/2006/relationships/slideLayout" Target="../slideLayouts/slideLayout3.xml"/><Relationship Id="rId4" Type="http://schemas.openxmlformats.org/officeDocument/2006/relationships/hyperlink" Target="https://tscpl.org/uncategorized/research/build-a-solid-foundation-for-your-small-busines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tscpl.org/uncategorized/research/build-a-solid-foundation-for-your-small-business" TargetMode="External"/><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hyperlink" Target="http://commons.wikimedia.org/wiki/File:Done.png" TargetMode="Externa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 Target="slide50.xml"/><Relationship Id="rId1" Type="http://schemas.openxmlformats.org/officeDocument/2006/relationships/slideLayout" Target="../slideLayouts/slideLayout3.xml"/><Relationship Id="rId4" Type="http://schemas.openxmlformats.org/officeDocument/2006/relationships/hyperlink" Target="https://www.publicdomainpictures.net/en/view-image.php?image=299712&amp;picture=closed-sign"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publicdomainpictures.net/en/view-image.php?image=299712&amp;picture=closed-sign" TargetMode="External"/><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hyperlink" Target="http://commons.wikimedia.org/wiki/File:Done.png" TargetMode="Externa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 Target="slide5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jpeg"/><Relationship Id="rId1" Type="http://schemas.openxmlformats.org/officeDocument/2006/relationships/slideLayout" Target="../slideLayouts/slideLayout3.xml"/><Relationship Id="rId4" Type="http://schemas.openxmlformats.org/officeDocument/2006/relationships/hyperlink" Target="http://commons.wikimedia.org/wiki/File:Done.pn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 Target="slide50.xml"/><Relationship Id="rId1" Type="http://schemas.openxmlformats.org/officeDocument/2006/relationships/slideLayout" Target="../slideLayouts/slideLayout3.xml"/><Relationship Id="rId4" Type="http://schemas.openxmlformats.org/officeDocument/2006/relationships/hyperlink" Target="https://wp.geneseo.edu/etc/techtipthursday-managing-a-learners-i-grade/"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hyperlink" Target="https://professionallearning.education.gov.scot/explore/the-national-model-of-professional-learning/"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jpe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hyperlink" Target="https://wp.geneseo.edu/etc/techtipthursday-managing-a-learners-i-grade/" TargetMode="External"/><Relationship Id="rId2" Type="http://schemas.openxmlformats.org/officeDocument/2006/relationships/image" Target="../media/image33.jpeg"/><Relationship Id="rId1" Type="http://schemas.openxmlformats.org/officeDocument/2006/relationships/slideLayout" Target="../slideLayouts/slideLayout3.xml"/><Relationship Id="rId5" Type="http://schemas.openxmlformats.org/officeDocument/2006/relationships/hyperlink" Target="http://commons.wikimedia.org/wiki/File:Done.png" TargetMode="Externa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 Target="slide5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hyperlink" Target="http://commons.wikimedia.org/wiki/File:Done.pn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5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hyperlink" Target="http://commons.wikimedia.org/wiki/File:Done.p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 Target="slide50.xml"/><Relationship Id="rId1" Type="http://schemas.openxmlformats.org/officeDocument/2006/relationships/slideLayout" Target="../slideLayouts/slideLayout3.xml"/><Relationship Id="rId4" Type="http://schemas.openxmlformats.org/officeDocument/2006/relationships/hyperlink" Target="https://picpedia.org/handwriting/c/consultation.html"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picpedia.org/handwriting/c/consultation.html" TargetMode="External"/><Relationship Id="rId2" Type="http://schemas.openxmlformats.org/officeDocument/2006/relationships/image" Target="../media/image39.jpeg"/><Relationship Id="rId1" Type="http://schemas.openxmlformats.org/officeDocument/2006/relationships/slideLayout" Target="../slideLayouts/slideLayout3.xml"/><Relationship Id="rId5" Type="http://schemas.openxmlformats.org/officeDocument/2006/relationships/hyperlink" Target="http://commons.wikimedia.org/wiki/File:Done.png" TargetMode="Externa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s://www.rawpixel.com/image/380128/free-photo-image-target-collaborate-achievement" TargetMode="Externa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hyperlink" Target="http://commons.wikimedia.org/wiki/File:Done.pn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50.xml"/><Relationship Id="rId1" Type="http://schemas.openxmlformats.org/officeDocument/2006/relationships/slideLayout" Target="../slideLayouts/slideLayout3.xml"/><Relationship Id="rId4" Type="http://schemas.openxmlformats.org/officeDocument/2006/relationships/hyperlink" Target="https://pixabay.com/en/no-u-turn-roadsigns-traffic-u-turn-26528/"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hyperlink" Target="https://pixabay.com/en/no-u-turn-roadsigns-traffic-u-turn-26528/" TargetMode="External"/><Relationship Id="rId2" Type="http://schemas.openxmlformats.org/officeDocument/2006/relationships/image" Target="../media/image43.png"/><Relationship Id="rId1" Type="http://schemas.openxmlformats.org/officeDocument/2006/relationships/slideLayout" Target="../slideLayouts/slideLayout3.xml"/><Relationship Id="rId5" Type="http://schemas.openxmlformats.org/officeDocument/2006/relationships/hyperlink" Target="http://commons.wikimedia.org/wiki/File:Done.png" TargetMode="Externa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 Target="slide50.xml"/><Relationship Id="rId1" Type="http://schemas.openxmlformats.org/officeDocument/2006/relationships/slideLayout" Target="../slideLayouts/slideLayout3.xml"/><Relationship Id="rId4" Type="http://schemas.openxmlformats.org/officeDocument/2006/relationships/hyperlink" Target="https://pixabay.com/nl/zakelijk-secretaresse-manager-819287/"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pixabay.com/nl/zakelijk-secretaresse-manager-819287/" TargetMode="External"/><Relationship Id="rId2" Type="http://schemas.openxmlformats.org/officeDocument/2006/relationships/image" Target="../media/image45.jpeg"/><Relationship Id="rId1" Type="http://schemas.openxmlformats.org/officeDocument/2006/relationships/slideLayout" Target="../slideLayouts/slideLayout3.xml"/><Relationship Id="rId5" Type="http://schemas.openxmlformats.org/officeDocument/2006/relationships/hyperlink" Target="http://commons.wikimedia.org/wiki/File:Done.png" TargetMode="External"/><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 Target="slide50.xml"/><Relationship Id="rId1" Type="http://schemas.openxmlformats.org/officeDocument/2006/relationships/slideLayout" Target="../slideLayouts/slideLayout3.xml"/><Relationship Id="rId4" Type="http://schemas.openxmlformats.org/officeDocument/2006/relationships/hyperlink" Target="https://www.freestock.com/free-photos/family-moving-house-boy-holding-box-93517849"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commons.wikimedia.org/wiki/File:Done.png" TargetMode="External"/><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50.xml"/><Relationship Id="rId1" Type="http://schemas.openxmlformats.org/officeDocument/2006/relationships/slideLayout" Target="../slideLayouts/slideLayout3.xml"/><Relationship Id="rId4" Type="http://schemas.openxmlformats.org/officeDocument/2006/relationships/hyperlink" Target="http://www.pngall.com/folders-png"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commons.wikimedia.org/wiki/File:Done.png" TargetMode="External"/><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hyperlink" Target="http://www.pngall.com/folders-png" TargetMode="Externa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 Target="slide50.xml"/><Relationship Id="rId1" Type="http://schemas.openxmlformats.org/officeDocument/2006/relationships/slideLayout" Target="../slideLayouts/slideLayout3.xml"/><Relationship Id="rId4" Type="http://schemas.openxmlformats.org/officeDocument/2006/relationships/hyperlink" Target="https://www.teacherspayteachers.com/Product/All-About-Me-MBTI-Personality-Activity-769260"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commons.wikimedia.org/wiki/File:Done.png" TargetMode="External"/><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hyperlink" Target="https://www.teacherspayteachers.com/Product/All-About-Me-MBTI-Personality-Activity-769260" TargetMode="External"/><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hyperlink" Target="https://www.publicdomainpictures.net/view-image.php?image=159871&amp;picture=background-wallpaper" TargetMode="External"/><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jpe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hyperlink" Target="https://www.legislation.gov.uk/ukpga/2008/23/contents"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www.legislation.gov.uk/asp/2004/4/contents" TargetMode="External"/><Relationship Id="rId5" Type="http://schemas.openxmlformats.org/officeDocument/2006/relationships/hyperlink" Target="https://education.gov.scot/parentzone/additional-support/the-additional-support-for-learning-act/" TargetMode="External"/><Relationship Id="rId4" Type="http://schemas.openxmlformats.org/officeDocument/2006/relationships/hyperlink" Target="https://www.gov.scot/publications/supporting-childrens-learning-statutory-guidance-education-additional-support-learning-scotland/"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forms.office.com/e/b5PCpJJJ3P"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8.jpeg"/><Relationship Id="rId5" Type="http://schemas.openxmlformats.org/officeDocument/2006/relationships/image" Target="../media/image53.png"/><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xml"/><Relationship Id="rId7" Type="http://schemas.openxmlformats.org/officeDocument/2006/relationships/image" Target="../media/image10.jpeg"/><Relationship Id="rId12" Type="http://schemas.openxmlformats.org/officeDocument/2006/relationships/image" Target="../media/image8.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eg"/><Relationship Id="rId11" Type="http://schemas.openxmlformats.org/officeDocument/2006/relationships/image" Target="../media/image16.png"/><Relationship Id="rId5" Type="http://schemas.openxmlformats.org/officeDocument/2006/relationships/image" Target="../media/image2.png"/><Relationship Id="rId10" Type="http://schemas.openxmlformats.org/officeDocument/2006/relationships/image" Target="../media/image12.jpeg"/><Relationship Id="rId4" Type="http://schemas.openxmlformats.org/officeDocument/2006/relationships/notesSlide" Target="../notesSlides/notesSlide6.xml"/><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jpe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jpe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jpe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902912"/>
            <a:ext cx="12209380" cy="3105484"/>
          </a:xfrm>
          <a:prstGeom prst="rect">
            <a:avLst/>
          </a:prstGeom>
        </p:spPr>
      </p:pic>
      <p:sp>
        <p:nvSpPr>
          <p:cNvPr id="7" name="Title 6"/>
          <p:cNvSpPr>
            <a:spLocks noGrp="1"/>
          </p:cNvSpPr>
          <p:nvPr>
            <p:ph type="title" idx="4294967295"/>
          </p:nvPr>
        </p:nvSpPr>
        <p:spPr>
          <a:xfrm>
            <a:off x="333266" y="1911345"/>
            <a:ext cx="12209380" cy="29238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defRPr/>
            </a:pPr>
            <a:r>
              <a:rPr lang="en-GB" sz="2900" kern="1200" dirty="0">
                <a:latin typeface="Segoe UI"/>
                <a:ea typeface="+mn-ea"/>
                <a:cs typeface="Segoe UI"/>
              </a:rPr>
              <a:t>Inclusion Wellbeing &amp; Equalities Professional Learning Framework</a:t>
            </a:r>
            <a:br>
              <a:rPr lang="en-GB" sz="2900" kern="1200" dirty="0">
                <a:latin typeface="Segoe UI"/>
                <a:ea typeface="+mn-ea"/>
                <a:cs typeface="Segoe UI"/>
              </a:rPr>
            </a:br>
            <a:br>
              <a:rPr lang="en-GB" sz="2900" kern="1200" dirty="0">
                <a:latin typeface="Segoe UI"/>
                <a:ea typeface="+mn-ea"/>
                <a:cs typeface="Segoe UI"/>
              </a:rPr>
            </a:br>
            <a:r>
              <a:rPr lang="en-GB" sz="3600" kern="1200" dirty="0">
                <a:latin typeface="Segoe UI"/>
                <a:ea typeface="+mn-ea"/>
                <a:cs typeface="Segoe UI"/>
              </a:rPr>
              <a:t>Introduction</a:t>
            </a:r>
            <a:r>
              <a:rPr kumimoji="0" lang="en-GB" sz="3600" b="1" i="0" u="none" strike="noStrike" kern="1200" cap="none" spc="0" normalizeH="0" baseline="0" noProof="0" dirty="0">
                <a:ln>
                  <a:noFill/>
                </a:ln>
                <a:solidFill>
                  <a:srgbClr val="00ABB5"/>
                </a:solidFill>
                <a:effectLst/>
                <a:uLnTx/>
                <a:uFillTx/>
                <a:latin typeface="Segoe UI"/>
                <a:ea typeface="+mn-ea"/>
                <a:cs typeface="Segoe UI"/>
              </a:rPr>
              <a:t> to Planning for Learners with Additional Support Needs</a:t>
            </a:r>
            <a:br>
              <a:rPr lang="en-GB" sz="3600" kern="1200" dirty="0">
                <a:latin typeface="Segoe UI"/>
                <a:ea typeface="+mn-ea"/>
                <a:cs typeface="Segoe UI"/>
              </a:rPr>
            </a:br>
            <a:endParaRPr lang="en-GB" sz="1800" b="0" i="0" u="none" strike="noStrike" kern="1200" cap="none" spc="0" normalizeH="0" baseline="0" noProof="0" dirty="0">
              <a:ln>
                <a:noFill/>
              </a:ln>
              <a:solidFill>
                <a:schemeClr val="tx1"/>
              </a:solidFill>
              <a:effectLst/>
              <a:uLnTx/>
              <a:uFillTx/>
              <a:latin typeface="+mn-lt"/>
              <a:ea typeface="+mn-ea"/>
              <a:cs typeface="Arial"/>
            </a:endParaRPr>
          </a:p>
          <a:p>
            <a:pPr fontAlgn="auto">
              <a:spcBef>
                <a:spcPts val="0"/>
              </a:spcBef>
              <a:spcAft>
                <a:spcPts val="0"/>
              </a:spcAft>
              <a:defRPr/>
            </a:pPr>
            <a:r>
              <a:rPr lang="en-GB" sz="3600" kern="1200" dirty="0">
                <a:solidFill>
                  <a:srgbClr val="D99694"/>
                </a:solidFill>
                <a:latin typeface="Segoe UI"/>
                <a:ea typeface="+mn-ea"/>
                <a:cs typeface="Segoe UI"/>
              </a:rPr>
              <a:t>Informed Level </a:t>
            </a:r>
            <a:endParaRPr kumimoji="0" lang="en-GB" sz="3600" b="1" i="0" u="none" strike="noStrike" kern="1200" cap="none" spc="0" normalizeH="0" baseline="0" noProof="0" dirty="0">
              <a:ln>
                <a:noFill/>
              </a:ln>
              <a:solidFill>
                <a:srgbClr val="D99694"/>
              </a:solidFill>
              <a:effectLst/>
              <a:uLnTx/>
              <a:uFillTx/>
              <a:latin typeface="Segoe UI" panose="020B0502040204020203" pitchFamily="34" charset="0"/>
              <a:ea typeface="+mn-ea"/>
              <a:cs typeface="Segoe UI" panose="020B0502040204020203" pitchFamily="34" charset="0"/>
            </a:endParaRPr>
          </a:p>
        </p:txBody>
      </p:sp>
      <p:pic>
        <p:nvPicPr>
          <p:cNvPr id="27" name="Audio 26" descr="Audio to accompany slide">
            <a:hlinkClick r:id="" action="ppaction://media"/>
            <a:extLst>
              <a:ext uri="{FF2B5EF4-FFF2-40B4-BE49-F238E27FC236}">
                <a16:creationId xmlns:a16="http://schemas.microsoft.com/office/drawing/2014/main" id="{8480F365-C54A-2278-DA5A-779A38E77F4E}"/>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068873" y="4596148"/>
            <a:ext cx="3048000" cy="1714500"/>
          </a:xfrm>
          <a:prstGeom prst="rect">
            <a:avLst/>
          </a:prstGeom>
        </p:spPr>
      </p:pic>
      <p:pic>
        <p:nvPicPr>
          <p:cNvPr id="5" name="Picture 4" descr="This is the Education Scotland logo ">
            <a:extLst>
              <a:ext uri="{C183D7F6-B498-43B3-948B-1728B52AA6E4}">
                <adec:decorative xmlns:adec="http://schemas.microsoft.com/office/drawing/2017/decorative" val="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81699" y="475679"/>
            <a:ext cx="2307574" cy="971713"/>
          </a:xfrm>
          <a:prstGeom prst="rect">
            <a:avLst/>
          </a:prstGeom>
        </p:spPr>
      </p:pic>
      <p:pic>
        <p:nvPicPr>
          <p:cNvPr id="10" name="Picture 9" descr="This image represents Rights and Equalities.  Inside a centrally placed heart shape are 3 stylised icon representing gender neutral children and young people. One icon represents wheelchair users. The heart is set within the United Nations Rights of the Child logo. ">
            <a:extLst>
              <a:ext uri="{FF2B5EF4-FFF2-40B4-BE49-F238E27FC236}">
                <a16:creationId xmlns:a16="http://schemas.microsoft.com/office/drawing/2014/main" id="{9BA73947-ABDA-F7FE-8ADF-853B1A61052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91589" y="493087"/>
            <a:ext cx="1167384" cy="978408"/>
          </a:xfrm>
          <a:prstGeom prst="rect">
            <a:avLst/>
          </a:prstGeom>
        </p:spPr>
      </p:pic>
      <p:pic>
        <p:nvPicPr>
          <p:cNvPr id="4" name="Picture 3" descr="This image represents Relationships. A central heart is encircled within 4 stylised icons representing gender neutral children, young people and adults.  "/>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30165" y="475679"/>
            <a:ext cx="1207497" cy="1013701"/>
          </a:xfrm>
          <a:prstGeom prst="rect">
            <a:avLst/>
          </a:prstGeom>
        </p:spPr>
      </p:pic>
      <p:pic>
        <p:nvPicPr>
          <p:cNvPr id="11" name="Picture 10" descr="This image represents Wellbeing and Care. Inside a centrally placed heart shape are 3 stylised icons representing gender neutral children and young people. One icon represents wheelchair users. The supporting the heart are  3 stylised icons representing gender neutral children, young people and adults.  "/>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079033" y="487797"/>
            <a:ext cx="1212416" cy="1013504"/>
          </a:xfrm>
          <a:prstGeom prst="rect">
            <a:avLst/>
          </a:prstGeom>
        </p:spPr>
      </p:pic>
      <p:pic>
        <p:nvPicPr>
          <p:cNvPr id="13" name="Picture 12" descr="This image represents Inclusion. Inside a centrally placed heart shape are 3 stylised icons representing 3 gender neutral children and young people. One icon represents wheelchair users. The heart is set within the United Nations Convention on the Rights of the Child (UNCRC) logo. "/>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411639" y="475679"/>
            <a:ext cx="1225863" cy="1025622"/>
          </a:xfrm>
          <a:prstGeom prst="rect">
            <a:avLst/>
          </a:prstGeom>
        </p:spPr>
      </p:pic>
      <p:pic>
        <p:nvPicPr>
          <p:cNvPr id="6" name="Picture 5" descr="This is the Education Scotland, Inclusion, Wellbeing and Equalities logo. It is  blue green and yellow.">
            <a:extLst>
              <a:ext uri="{FF2B5EF4-FFF2-40B4-BE49-F238E27FC236}">
                <a16:creationId xmlns:a16="http://schemas.microsoft.com/office/drawing/2014/main" id="{44EDB50B-1C94-8447-1663-DB2D54F985F2}"/>
              </a:ext>
            </a:extLst>
          </p:cNvPr>
          <p:cNvPicPr>
            <a:picLocks noChangeAspect="1"/>
          </p:cNvPicPr>
          <p:nvPr/>
        </p:nvPicPr>
        <p:blipFill>
          <a:blip r:embed="rId12"/>
          <a:stretch>
            <a:fillRect/>
          </a:stretch>
        </p:blipFill>
        <p:spPr>
          <a:xfrm>
            <a:off x="8758604" y="491270"/>
            <a:ext cx="1923561" cy="981075"/>
          </a:xfrm>
          <a:prstGeom prst="rect">
            <a:avLst/>
          </a:prstGeom>
        </p:spPr>
      </p:pic>
      <p:sp>
        <p:nvSpPr>
          <p:cNvPr id="9" name="TextBox 8">
            <a:extLst>
              <a:ext uri="{FF2B5EF4-FFF2-40B4-BE49-F238E27FC236}">
                <a16:creationId xmlns:a16="http://schemas.microsoft.com/office/drawing/2014/main" id="{2356700F-A37B-49B9-B5E0-88F52D3215A1}"/>
              </a:ext>
              <a:ext uri="{C183D7F6-B498-43B3-948B-1728B52AA6E4}">
                <adec:decorative xmlns:adec="http://schemas.microsoft.com/office/drawing/2017/decorative" val="0"/>
              </a:ext>
            </a:extLst>
          </p:cNvPr>
          <p:cNvSpPr txBox="1"/>
          <p:nvPr/>
        </p:nvSpPr>
        <p:spPr>
          <a:xfrm>
            <a:off x="6611048" y="5972962"/>
            <a:ext cx="5580952" cy="523220"/>
          </a:xfrm>
          <a:prstGeom prst="rect">
            <a:avLst/>
          </a:prstGeom>
          <a:noFill/>
        </p:spPr>
        <p:txBody>
          <a:bodyPr wrap="square" rtlCol="0">
            <a:spAutoFit/>
          </a:bodyPr>
          <a:lstStyle/>
          <a:p>
            <a:pPr algn="r" eaLnBrk="1" hangingPunct="1">
              <a:lnSpc>
                <a:spcPct val="100000"/>
              </a:lnSpc>
              <a:spcBef>
                <a:spcPts val="0"/>
              </a:spcBef>
              <a:spcAft>
                <a:spcPts val="0"/>
              </a:spcAft>
            </a:pPr>
            <a:r>
              <a:rPr lang="en-GB" sz="1400" b="1">
                <a:solidFill>
                  <a:schemeClr val="bg1"/>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rPr>
              <a:t>Do luchd-ionnsachaidh na h-Alba, le luchd-foghlaim Alba </a:t>
            </a:r>
          </a:p>
        </p:txBody>
      </p:sp>
      <p:sp>
        <p:nvSpPr>
          <p:cNvPr id="3" name="Rectangle 2">
            <a:extLst>
              <a:ext uri="{FF2B5EF4-FFF2-40B4-BE49-F238E27FC236}">
                <a16:creationId xmlns:a16="http://schemas.microsoft.com/office/drawing/2014/main" id="{2D3802A0-84D6-F65D-A6B0-CE2B0721AB63}"/>
              </a:ext>
              <a:ext uri="{C183D7F6-B498-43B3-948B-1728B52AA6E4}">
                <adec:decorative xmlns:adec="http://schemas.microsoft.com/office/drawing/2017/decorative" val="1"/>
              </a:ext>
            </a:extLst>
          </p:cNvPr>
          <p:cNvSpPr/>
          <p:nvPr/>
        </p:nvSpPr>
        <p:spPr>
          <a:xfrm>
            <a:off x="3416968" y="1564105"/>
            <a:ext cx="7315200" cy="228600"/>
          </a:xfrm>
          <a:prstGeom prst="rect">
            <a:avLst/>
          </a:prstGeom>
          <a:solidFill>
            <a:schemeClr val="accent2">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endParaRPr lang="en-GB"/>
          </a:p>
        </p:txBody>
      </p:sp>
      <p:sp>
        <p:nvSpPr>
          <p:cNvPr id="2" name="Rectangle 1">
            <a:extLst>
              <a:ext uri="{FF2B5EF4-FFF2-40B4-BE49-F238E27FC236}">
                <a16:creationId xmlns:a16="http://schemas.microsoft.com/office/drawing/2014/main" id="{26323079-8E6D-FC00-433B-3056F97A49B8}"/>
              </a:ext>
            </a:extLst>
          </p:cNvPr>
          <p:cNvSpPr/>
          <p:nvPr/>
        </p:nvSpPr>
        <p:spPr>
          <a:xfrm>
            <a:off x="285732" y="4880663"/>
            <a:ext cx="4102765" cy="46166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rgbClr val="B3D236"/>
                </a:solidFill>
              </a:rPr>
              <a:t>@ESInclusionTeam</a:t>
            </a:r>
            <a:endParaRPr lang="en-US" sz="2400">
              <a:solidFill>
                <a:srgbClr val="B3D236"/>
              </a:solidFill>
            </a:endParaRPr>
          </a:p>
        </p:txBody>
      </p:sp>
    </p:spTree>
    <p:extLst>
      <p:ext uri="{BB962C8B-B14F-4D97-AF65-F5344CB8AC3E}">
        <p14:creationId xmlns:p14="http://schemas.microsoft.com/office/powerpoint/2010/main" val="1717420105"/>
      </p:ext>
    </p:extLst>
  </p:cSld>
  <p:clrMapOvr>
    <a:masterClrMapping/>
  </p:clrMapOvr>
  <mc:AlternateContent xmlns:mc="http://schemas.openxmlformats.org/markup-compatibility/2006" xmlns:p14="http://schemas.microsoft.com/office/powerpoint/2010/main">
    <mc:Choice Requires="p14">
      <p:transition spd="slow" p14:dur="2000" advTm="18981"/>
    </mc:Choice>
    <mc:Fallback xmlns="">
      <p:transition spd="slow" advTm="18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Box 1"/>
          <p:cNvSpPr txBox="1">
            <a:spLocks noGrp="1" noChangeArrowheads="1"/>
          </p:cNvSpPr>
          <p:nvPr>
            <p:ph type="title" idx="4294967295"/>
          </p:nvPr>
        </p:nvSpPr>
        <p:spPr bwMode="auto">
          <a:xfrm>
            <a:off x="486957" y="479219"/>
            <a:ext cx="10991849" cy="584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ABB5"/>
                </a:solidFill>
                <a:effectLst/>
                <a:uLnTx/>
                <a:uFillTx/>
                <a:latin typeface="Arial"/>
                <a:ea typeface="ＭＳ Ｐゴシック"/>
                <a:cs typeface="Arial"/>
              </a:rPr>
              <a:t>Test your knowledge?</a:t>
            </a:r>
            <a:endParaRPr kumimoji="0" lang="en-GB" sz="3200" b="1" i="0" u="none" strike="noStrike" kern="1200" cap="none" spc="0" normalizeH="0" baseline="0" noProof="0">
              <a:ln>
                <a:noFill/>
              </a:ln>
              <a:solidFill>
                <a:schemeClr val="bg1"/>
              </a:solidFill>
              <a:effectLst/>
              <a:uLnTx/>
              <a:uFillTx/>
              <a:latin typeface="Arial" charset="0"/>
              <a:ea typeface="ＭＳ Ｐゴシック" pitchFamily="34" charset="-128"/>
              <a:cs typeface="+mn-cs"/>
            </a:endParaRPr>
          </a:p>
        </p:txBody>
      </p:sp>
      <p:pic>
        <p:nvPicPr>
          <p:cNvPr id="11" name="Audio 10" descr="Audio to accompany slide">
            <a:hlinkClick r:id="" action="ppaction://media"/>
            <a:extLst>
              <a:ext uri="{FF2B5EF4-FFF2-40B4-BE49-F238E27FC236}">
                <a16:creationId xmlns:a16="http://schemas.microsoft.com/office/drawing/2014/main" id="{63D60CD0-9FFF-B5CE-DC78-02D6A0F177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20946" y="5043510"/>
            <a:ext cx="406400" cy="406400"/>
          </a:xfrm>
          <a:prstGeom prst="rect">
            <a:avLst/>
          </a:prstGeom>
        </p:spPr>
      </p:pic>
      <p:sp>
        <p:nvSpPr>
          <p:cNvPr id="4" name="Rectangle: Rounded Corners 3">
            <a:hlinkClick r:id="rId6" action="ppaction://hlinksldjump"/>
            <a:extLst>
              <a:ext uri="{FF2B5EF4-FFF2-40B4-BE49-F238E27FC236}">
                <a16:creationId xmlns:a16="http://schemas.microsoft.com/office/drawing/2014/main" id="{5CB81256-51F3-F583-83CD-2E1DA1BB6B21}"/>
              </a:ext>
            </a:extLst>
          </p:cNvPr>
          <p:cNvSpPr/>
          <p:nvPr/>
        </p:nvSpPr>
        <p:spPr>
          <a:xfrm>
            <a:off x="2907310" y="1655463"/>
            <a:ext cx="6151141" cy="2885364"/>
          </a:xfrm>
          <a:prstGeom prst="roundRect">
            <a:avLst/>
          </a:prstGeom>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r>
              <a:rPr lang="en-GB" sz="3600" b="1">
                <a:solidFill>
                  <a:schemeClr val="bg1"/>
                </a:solidFill>
                <a:latin typeface="Segoe UI"/>
                <a:cs typeface="Segoe UI"/>
              </a:rPr>
              <a:t>What do I know about ASN Planning?</a:t>
            </a:r>
          </a:p>
          <a:p>
            <a:pPr algn="ctr"/>
            <a:endParaRPr lang="en-GB" sz="3600" b="1">
              <a:solidFill>
                <a:schemeClr val="bg1"/>
              </a:solidFill>
              <a:latin typeface="Segoe UI"/>
              <a:cs typeface="Segoe UI"/>
            </a:endParaRPr>
          </a:p>
          <a:p>
            <a:pPr algn="ctr"/>
            <a:r>
              <a:rPr lang="en-GB" sz="3600" b="1">
                <a:solidFill>
                  <a:schemeClr val="bg1"/>
                </a:solidFill>
                <a:latin typeface="Segoe UI"/>
                <a:cs typeface="Segoe UI"/>
              </a:rPr>
              <a:t>Click here to start quiz</a:t>
            </a:r>
          </a:p>
        </p:txBody>
      </p:sp>
      <p:pic>
        <p:nvPicPr>
          <p:cNvPr id="3" name="Picture 2" descr="This image represents a reflective activity. It is of 2 icons representing people next to a large question mark.   ">
            <a:extLst>
              <a:ext uri="{FF2B5EF4-FFF2-40B4-BE49-F238E27FC236}">
                <a16:creationId xmlns:a16="http://schemas.microsoft.com/office/drawing/2014/main" id="{CEE256A8-AE22-4329-B67D-6B875915442C}"/>
              </a:ext>
            </a:extLst>
          </p:cNvPr>
          <p:cNvPicPr/>
          <p:nvPr/>
        </p:nvPicPr>
        <p:blipFill>
          <a:blip r:embed="rId7" cstate="email">
            <a:extLst>
              <a:ext uri="{28A0092B-C50C-407E-A947-70E740481C1C}">
                <a14:useLocalDpi xmlns:a14="http://schemas.microsoft.com/office/drawing/2010/main"/>
              </a:ext>
            </a:extLst>
          </a:blip>
          <a:srcRect/>
          <a:stretch>
            <a:fillRect/>
          </a:stretch>
        </p:blipFill>
        <p:spPr bwMode="auto">
          <a:xfrm>
            <a:off x="570084" y="1464679"/>
            <a:ext cx="1001214" cy="994682"/>
          </a:xfrm>
          <a:prstGeom prst="rect">
            <a:avLst/>
          </a:prstGeom>
          <a:noFill/>
          <a:ln>
            <a:noFill/>
          </a:ln>
        </p:spPr>
      </p:pic>
      <p:pic>
        <p:nvPicPr>
          <p:cNvPr id="5" name="Picture 4" descr="This is the Education Scotland, Inclusion, Wellbeing and Equalities logo. It is  blue green and yellow.">
            <a:extLst>
              <a:ext uri="{FF2B5EF4-FFF2-40B4-BE49-F238E27FC236}">
                <a16:creationId xmlns:a16="http://schemas.microsoft.com/office/drawing/2014/main" id="{43C69B3C-7F41-1F59-6626-0F5399275313}"/>
              </a:ext>
            </a:extLst>
          </p:cNvPr>
          <p:cNvPicPr>
            <a:picLocks noChangeAspect="1"/>
          </p:cNvPicPr>
          <p:nvPr/>
        </p:nvPicPr>
        <p:blipFill>
          <a:blip r:embed="rId8"/>
          <a:stretch>
            <a:fillRect/>
          </a:stretch>
        </p:blipFill>
        <p:spPr>
          <a:xfrm>
            <a:off x="10849219" y="120039"/>
            <a:ext cx="1181100" cy="600075"/>
          </a:xfrm>
          <a:prstGeom prst="rect">
            <a:avLst/>
          </a:prstGeom>
        </p:spPr>
      </p:pic>
    </p:spTree>
    <p:extLst>
      <p:ext uri="{BB962C8B-B14F-4D97-AF65-F5344CB8AC3E}">
        <p14:creationId xmlns:p14="http://schemas.microsoft.com/office/powerpoint/2010/main" val="1849861997"/>
      </p:ext>
    </p:extLst>
  </p:cSld>
  <p:clrMapOvr>
    <a:masterClrMapping/>
  </p:clrMapOvr>
  <mc:AlternateContent xmlns:mc="http://schemas.openxmlformats.org/markup-compatibility/2006" xmlns:p14="http://schemas.microsoft.com/office/powerpoint/2010/main">
    <mc:Choice Requires="p14">
      <p:transition spd="slow" p14:dur="2000" advTm="22694"/>
    </mc:Choice>
    <mc:Fallback xmlns="">
      <p:transition spd="slow" advTm="22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C363-B994-4497-B30F-80C338ADCF54}"/>
              </a:ext>
            </a:extLst>
          </p:cNvPr>
          <p:cNvSpPr>
            <a:spLocks noGrp="1"/>
          </p:cNvSpPr>
          <p:nvPr>
            <p:ph type="title"/>
          </p:nvPr>
        </p:nvSpPr>
        <p:spPr>
          <a:xfrm>
            <a:off x="666751" y="830263"/>
            <a:ext cx="10836972" cy="711200"/>
          </a:xfrm>
        </p:spPr>
        <p:txBody>
          <a:bodyPr wrap="square" anchor="ctr">
            <a:normAutofit/>
          </a:bodyPr>
          <a:lstStyle/>
          <a:p>
            <a:r>
              <a:rPr lang="en-GB" b="1"/>
              <a:t>Question </a:t>
            </a:r>
            <a:r>
              <a:rPr lang="en-GB"/>
              <a:t>1</a:t>
            </a:r>
            <a:endParaRPr lang="en-GB" b="1"/>
          </a:p>
        </p:txBody>
      </p:sp>
      <p:sp>
        <p:nvSpPr>
          <p:cNvPr id="3" name="Content Placeholder 2">
            <a:extLst>
              <a:ext uri="{FF2B5EF4-FFF2-40B4-BE49-F238E27FC236}">
                <a16:creationId xmlns:a16="http://schemas.microsoft.com/office/drawing/2014/main" id="{5D43F125-BA69-4DF3-949B-A99EE4372A9B}"/>
              </a:ext>
            </a:extLst>
          </p:cNvPr>
          <p:cNvSpPr>
            <a:spLocks noGrp="1"/>
          </p:cNvSpPr>
          <p:nvPr>
            <p:ph sz="half" idx="1"/>
          </p:nvPr>
        </p:nvSpPr>
        <p:spPr>
          <a:xfrm>
            <a:off x="728596" y="1776628"/>
            <a:ext cx="5557903" cy="3702050"/>
          </a:xfrm>
        </p:spPr>
        <p:txBody>
          <a:bodyPr wrap="square" anchor="t">
            <a:normAutofit/>
          </a:bodyPr>
          <a:lstStyle/>
          <a:p>
            <a:pPr>
              <a:lnSpc>
                <a:spcPct val="90000"/>
              </a:lnSpc>
            </a:pPr>
            <a:r>
              <a:rPr lang="en-GB" sz="3200"/>
              <a:t>It doesn’t matter what plan you use or what you call it as long as it centres around the learner.</a:t>
            </a:r>
          </a:p>
          <a:p>
            <a:pPr>
              <a:lnSpc>
                <a:spcPct val="90000"/>
              </a:lnSpc>
            </a:pPr>
            <a:endParaRPr lang="en-GB" sz="1500"/>
          </a:p>
          <a:p>
            <a:pPr>
              <a:lnSpc>
                <a:spcPct val="90000"/>
              </a:lnSpc>
            </a:pPr>
            <a:endParaRPr lang="en-GB" sz="1500"/>
          </a:p>
        </p:txBody>
      </p:sp>
      <p:sp>
        <p:nvSpPr>
          <p:cNvPr id="10" name="Rectangle 9" descr="button stating True">
            <a:hlinkClick r:id="rId3" action="ppaction://hlinksldjump"/>
            <a:extLst>
              <a:ext uri="{FF2B5EF4-FFF2-40B4-BE49-F238E27FC236}">
                <a16:creationId xmlns:a16="http://schemas.microsoft.com/office/drawing/2014/main" id="{804477D0-63C8-A511-0E16-2C50C2D776D6}"/>
              </a:ext>
            </a:extLst>
          </p:cNvPr>
          <p:cNvSpPr/>
          <p:nvPr/>
        </p:nvSpPr>
        <p:spPr>
          <a:xfrm>
            <a:off x="888444" y="3996963"/>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True</a:t>
            </a:r>
          </a:p>
        </p:txBody>
      </p:sp>
      <p:sp>
        <p:nvSpPr>
          <p:cNvPr id="12" name="Rectangle 11" descr="Button stating False">
            <a:hlinkClick r:id="" action="ppaction://hlinkshowjump?jump=nextslide"/>
            <a:extLst>
              <a:ext uri="{FF2B5EF4-FFF2-40B4-BE49-F238E27FC236}">
                <a16:creationId xmlns:a16="http://schemas.microsoft.com/office/drawing/2014/main" id="{7F2C7259-E091-77FE-C6A6-C0A6F4FB654F}"/>
              </a:ext>
            </a:extLst>
          </p:cNvPr>
          <p:cNvSpPr/>
          <p:nvPr/>
        </p:nvSpPr>
        <p:spPr>
          <a:xfrm>
            <a:off x="2953240" y="3996962"/>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False</a:t>
            </a:r>
          </a:p>
        </p:txBody>
      </p:sp>
      <p:sp>
        <p:nvSpPr>
          <p:cNvPr id="11" name="Rectangle 10" descr="Button stating could be either">
            <a:hlinkClick r:id="rId3" action="ppaction://hlinksldjump"/>
            <a:extLst>
              <a:ext uri="{FF2B5EF4-FFF2-40B4-BE49-F238E27FC236}">
                <a16:creationId xmlns:a16="http://schemas.microsoft.com/office/drawing/2014/main" id="{BF033158-8710-430A-8584-5442BBD14C76}"/>
              </a:ext>
            </a:extLst>
          </p:cNvPr>
          <p:cNvSpPr/>
          <p:nvPr/>
        </p:nvSpPr>
        <p:spPr>
          <a:xfrm>
            <a:off x="1950367" y="5137101"/>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Could be either</a:t>
            </a:r>
          </a:p>
        </p:txBody>
      </p:sp>
      <p:pic>
        <p:nvPicPr>
          <p:cNvPr id="6" name="Picture 5" descr="A notebook with a spiral bound notepad">
            <a:extLst>
              <a:ext uri="{FF2B5EF4-FFF2-40B4-BE49-F238E27FC236}">
                <a16:creationId xmlns:a16="http://schemas.microsoft.com/office/drawing/2014/main" id="{5E75008E-09AA-5F9F-B3B7-2885E3408E2F}"/>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7085586" y="1613115"/>
            <a:ext cx="3658616" cy="261533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A29A3557-277C-3B7D-8396-F88DC1F0EE3E}"/>
              </a:ext>
            </a:extLst>
          </p:cNvPr>
          <p:cNvSpPr txBox="1"/>
          <p:nvPr/>
        </p:nvSpPr>
        <p:spPr>
          <a:xfrm>
            <a:off x="1299147" y="6858000"/>
            <a:ext cx="9593705" cy="230832"/>
          </a:xfrm>
          <a:prstGeom prst="rect">
            <a:avLst/>
          </a:prstGeom>
          <a:noFill/>
        </p:spPr>
        <p:txBody>
          <a:bodyPr wrap="square" rtlCol="0">
            <a:spAutoFit/>
          </a:bodyPr>
          <a:lstStyle/>
          <a:p>
            <a:r>
              <a:rPr lang="en-GB" sz="900">
                <a:hlinkClick r:id="rId5" tooltip="https://foto.wuestenigel.com/early-completed-2020-yearly-goals-and-plans-concept-of-achievements-in-business-family-happiness-and-self-development/"/>
              </a:rPr>
              <a:t>This Photo</a:t>
            </a:r>
            <a:r>
              <a:rPr lang="en-GB" sz="900"/>
              <a:t> by Unknown Author is licensed under </a:t>
            </a:r>
            <a:r>
              <a:rPr lang="en-GB" sz="900">
                <a:hlinkClick r:id="rId6" tooltip="https://creativecommons.org/licenses/by/3.0/"/>
              </a:rPr>
              <a:t>CC BY</a:t>
            </a:r>
            <a:endParaRPr lang="en-GB" sz="900"/>
          </a:p>
        </p:txBody>
      </p:sp>
    </p:spTree>
    <p:extLst>
      <p:ext uri="{BB962C8B-B14F-4D97-AF65-F5344CB8AC3E}">
        <p14:creationId xmlns:p14="http://schemas.microsoft.com/office/powerpoint/2010/main" val="3419383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EB04-3C85-04D6-8858-876F920367CF}"/>
              </a:ext>
            </a:extLst>
          </p:cNvPr>
          <p:cNvSpPr>
            <a:spLocks noGrp="1"/>
          </p:cNvSpPr>
          <p:nvPr>
            <p:ph type="title"/>
          </p:nvPr>
        </p:nvSpPr>
        <p:spPr>
          <a:xfrm>
            <a:off x="666751" y="830263"/>
            <a:ext cx="10836972" cy="711200"/>
          </a:xfrm>
        </p:spPr>
        <p:txBody>
          <a:bodyPr wrap="square" anchor="ctr">
            <a:normAutofit/>
          </a:bodyPr>
          <a:lstStyle/>
          <a:p>
            <a:r>
              <a:rPr lang="en-GB"/>
              <a:t>False!... </a:t>
            </a:r>
          </a:p>
        </p:txBody>
      </p:sp>
      <p:sp>
        <p:nvSpPr>
          <p:cNvPr id="4" name="Content Placeholder 3">
            <a:extLst>
              <a:ext uri="{FF2B5EF4-FFF2-40B4-BE49-F238E27FC236}">
                <a16:creationId xmlns:a16="http://schemas.microsoft.com/office/drawing/2014/main" id="{7615005D-551A-6160-DFB9-7772F7F78F9A}"/>
              </a:ext>
            </a:extLst>
          </p:cNvPr>
          <p:cNvSpPr>
            <a:spLocks noGrp="1"/>
          </p:cNvSpPr>
          <p:nvPr>
            <p:ph sz="half" idx="1"/>
          </p:nvPr>
        </p:nvSpPr>
        <p:spPr>
          <a:xfrm>
            <a:off x="685799" y="1887538"/>
            <a:ext cx="8746435" cy="3702050"/>
          </a:xfrm>
        </p:spPr>
        <p:txBody>
          <a:bodyPr wrap="square" anchor="t">
            <a:normAutofit fontScale="77500" lnSpcReduction="20000"/>
          </a:bodyPr>
          <a:lstStyle/>
          <a:p>
            <a:r>
              <a:rPr lang="en-GB">
                <a:solidFill>
                  <a:schemeClr val="accent4">
                    <a:lumMod val="75000"/>
                  </a:schemeClr>
                </a:solidFill>
              </a:rPr>
              <a:t>The legislation states that all educational establishments </a:t>
            </a:r>
            <a:r>
              <a:rPr lang="en-GB" b="1">
                <a:solidFill>
                  <a:schemeClr val="accent4">
                    <a:lumMod val="75000"/>
                  </a:schemeClr>
                </a:solidFill>
              </a:rPr>
              <a:t>MUST</a:t>
            </a:r>
            <a:r>
              <a:rPr lang="en-GB">
                <a:solidFill>
                  <a:schemeClr val="accent4">
                    <a:lumMod val="75000"/>
                  </a:schemeClr>
                </a:solidFill>
              </a:rPr>
              <a:t> ensure the correct level of planning is in place to meet the needs of a pupil with identified ASN. </a:t>
            </a:r>
          </a:p>
          <a:p>
            <a:endParaRPr lang="en-GB">
              <a:solidFill>
                <a:schemeClr val="accent4">
                  <a:lumMod val="75000"/>
                </a:schemeClr>
              </a:solidFill>
            </a:endParaRPr>
          </a:p>
          <a:p>
            <a:r>
              <a:rPr lang="en-GB">
                <a:solidFill>
                  <a:schemeClr val="accent4">
                    <a:lumMod val="75000"/>
                  </a:schemeClr>
                </a:solidFill>
              </a:rPr>
              <a:t>An IEP and/or other ASN plans can be referred to in a CSP.</a:t>
            </a:r>
          </a:p>
          <a:p>
            <a:r>
              <a:rPr lang="en-GB">
                <a:solidFill>
                  <a:schemeClr val="accent4">
                    <a:lumMod val="75000"/>
                  </a:schemeClr>
                </a:solidFill>
              </a:rPr>
              <a:t>If the criteria for a CSP is met, this level of planning </a:t>
            </a:r>
            <a:r>
              <a:rPr lang="en-GB" b="1">
                <a:solidFill>
                  <a:schemeClr val="accent4">
                    <a:lumMod val="75000"/>
                  </a:schemeClr>
                </a:solidFill>
              </a:rPr>
              <a:t>must </a:t>
            </a:r>
            <a:r>
              <a:rPr lang="en-GB">
                <a:solidFill>
                  <a:schemeClr val="accent4">
                    <a:lumMod val="75000"/>
                  </a:schemeClr>
                </a:solidFill>
              </a:rPr>
              <a:t>be in place as a separate documents (again - stated in legislation). </a:t>
            </a:r>
          </a:p>
          <a:p>
            <a:endParaRPr lang="en-GB" sz="1600">
              <a:solidFill>
                <a:schemeClr val="accent4">
                  <a:lumMod val="75000"/>
                </a:schemeClr>
              </a:solidFill>
            </a:endParaRPr>
          </a:p>
          <a:p>
            <a:r>
              <a:rPr lang="en-GB">
                <a:solidFill>
                  <a:schemeClr val="tx1"/>
                </a:solidFill>
              </a:rPr>
              <a:t>NB - There should </a:t>
            </a:r>
            <a:r>
              <a:rPr lang="en-GB" b="1">
                <a:solidFill>
                  <a:schemeClr val="tx1"/>
                </a:solidFill>
              </a:rPr>
              <a:t>not</a:t>
            </a:r>
            <a:r>
              <a:rPr lang="en-GB">
                <a:solidFill>
                  <a:schemeClr val="tx1"/>
                </a:solidFill>
              </a:rPr>
              <a:t> be anything new in a CSP that is not in a ASN plan. The CSP only contains the outcomes of the </a:t>
            </a:r>
            <a:r>
              <a:rPr lang="en-GB"/>
              <a:t>ASN plan</a:t>
            </a:r>
            <a:r>
              <a:rPr lang="en-GB">
                <a:solidFill>
                  <a:schemeClr val="tx1"/>
                </a:solidFill>
              </a:rPr>
              <a:t> that require to be coordinated with the relevant agencies outside of education.</a:t>
            </a:r>
          </a:p>
        </p:txBody>
      </p:sp>
      <p:pic>
        <p:nvPicPr>
          <p:cNvPr id="8" name="Picture 7" descr="A green button with a white check mark">
            <a:extLst>
              <a:ext uri="{FF2B5EF4-FFF2-40B4-BE49-F238E27FC236}">
                <a16:creationId xmlns:a16="http://schemas.microsoft.com/office/drawing/2014/main" id="{B2047B46-0F44-AF71-323F-34FF3309AA45}"/>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9638979" y="366190"/>
            <a:ext cx="2227608" cy="2227608"/>
          </a:xfrm>
          <a:prstGeom prst="rect">
            <a:avLst/>
          </a:prstGeom>
          <a:noFill/>
        </p:spPr>
      </p:pic>
      <p:pic>
        <p:nvPicPr>
          <p:cNvPr id="3" name="Picture 2" descr="A notebook with a spiral bound notepad">
            <a:extLst>
              <a:ext uri="{FF2B5EF4-FFF2-40B4-BE49-F238E27FC236}">
                <a16:creationId xmlns:a16="http://schemas.microsoft.com/office/drawing/2014/main" id="{4CC09944-5EF5-7770-8592-40DAD1B0B637}"/>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9530384" y="2615284"/>
            <a:ext cx="2444798" cy="174764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3492F232-3535-4BBB-7F5A-73FA12067903}"/>
              </a:ext>
            </a:extLst>
          </p:cNvPr>
          <p:cNvSpPr txBox="1"/>
          <p:nvPr/>
        </p:nvSpPr>
        <p:spPr>
          <a:xfrm>
            <a:off x="3743946" y="7860169"/>
            <a:ext cx="6410804" cy="230832"/>
          </a:xfrm>
          <a:prstGeom prst="rect">
            <a:avLst/>
          </a:prstGeom>
          <a:noFill/>
        </p:spPr>
        <p:txBody>
          <a:bodyPr wrap="square" rtlCol="0">
            <a:spAutoFit/>
          </a:bodyPr>
          <a:lstStyle/>
          <a:p>
            <a:r>
              <a:rPr lang="en-GB" sz="900">
                <a:hlinkClick r:id="rId5" tooltip="https://foto.wuestenigel.com/early-completed-2020-yearly-goals-and-plans-concept-of-achievements-in-business-family-happiness-and-self-development/"/>
              </a:rPr>
              <a:t>This Photo</a:t>
            </a:r>
            <a:r>
              <a:rPr lang="en-GB" sz="900"/>
              <a:t> by Unknown Author is licensed under </a:t>
            </a:r>
            <a:r>
              <a:rPr lang="en-GB" sz="900">
                <a:hlinkClick r:id="rId6" tooltip="https://creativecommons.org/licenses/by/3.0/"/>
              </a:rPr>
              <a:t>CC BY</a:t>
            </a:r>
            <a:endParaRPr lang="en-GB" sz="900"/>
          </a:p>
        </p:txBody>
      </p:sp>
    </p:spTree>
    <p:extLst>
      <p:ext uri="{BB962C8B-B14F-4D97-AF65-F5344CB8AC3E}">
        <p14:creationId xmlns:p14="http://schemas.microsoft.com/office/powerpoint/2010/main" val="3559986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C363-B994-4497-B30F-80C338ADCF54}"/>
              </a:ext>
            </a:extLst>
          </p:cNvPr>
          <p:cNvSpPr>
            <a:spLocks noGrp="1"/>
          </p:cNvSpPr>
          <p:nvPr>
            <p:ph type="title"/>
          </p:nvPr>
        </p:nvSpPr>
        <p:spPr>
          <a:xfrm>
            <a:off x="666751" y="830263"/>
            <a:ext cx="10836972" cy="711200"/>
          </a:xfrm>
        </p:spPr>
        <p:txBody>
          <a:bodyPr wrap="square" anchor="ctr">
            <a:normAutofit/>
          </a:bodyPr>
          <a:lstStyle/>
          <a:p>
            <a:r>
              <a:rPr lang="en-GB" b="1"/>
              <a:t>Question </a:t>
            </a:r>
            <a:r>
              <a:rPr lang="en-GB"/>
              <a:t>2</a:t>
            </a:r>
            <a:endParaRPr lang="en-GB" b="1"/>
          </a:p>
        </p:txBody>
      </p:sp>
      <p:sp>
        <p:nvSpPr>
          <p:cNvPr id="3" name="Content Placeholder 2">
            <a:extLst>
              <a:ext uri="{FF2B5EF4-FFF2-40B4-BE49-F238E27FC236}">
                <a16:creationId xmlns:a16="http://schemas.microsoft.com/office/drawing/2014/main" id="{5D43F125-BA69-4DF3-949B-A99EE4372A9B}"/>
              </a:ext>
            </a:extLst>
          </p:cNvPr>
          <p:cNvSpPr>
            <a:spLocks noGrp="1"/>
          </p:cNvSpPr>
          <p:nvPr>
            <p:ph sz="half" idx="1"/>
          </p:nvPr>
        </p:nvSpPr>
        <p:spPr>
          <a:xfrm>
            <a:off x="728596" y="1776628"/>
            <a:ext cx="5557903" cy="3702050"/>
          </a:xfrm>
        </p:spPr>
        <p:txBody>
          <a:bodyPr wrap="square" anchor="t">
            <a:normAutofit/>
          </a:bodyPr>
          <a:lstStyle/>
          <a:p>
            <a:pPr>
              <a:lnSpc>
                <a:spcPct val="90000"/>
              </a:lnSpc>
            </a:pPr>
            <a:r>
              <a:rPr lang="en-GB" sz="3200"/>
              <a:t>A care plan is for when a child requires medication.</a:t>
            </a:r>
            <a:endParaRPr lang="en-GB" sz="3200">
              <a:cs typeface="Arial"/>
            </a:endParaRPr>
          </a:p>
          <a:p>
            <a:pPr>
              <a:lnSpc>
                <a:spcPct val="90000"/>
              </a:lnSpc>
            </a:pPr>
            <a:endParaRPr lang="en-GB" sz="1500"/>
          </a:p>
          <a:p>
            <a:pPr>
              <a:lnSpc>
                <a:spcPct val="90000"/>
              </a:lnSpc>
            </a:pPr>
            <a:endParaRPr lang="en-GB" sz="1500"/>
          </a:p>
        </p:txBody>
      </p:sp>
      <p:sp>
        <p:nvSpPr>
          <p:cNvPr id="10" name="Rectangle 9">
            <a:hlinkClick r:id="" action="ppaction://hlinkshowjump?jump=nextslide"/>
            <a:extLst>
              <a:ext uri="{FF2B5EF4-FFF2-40B4-BE49-F238E27FC236}">
                <a16:creationId xmlns:a16="http://schemas.microsoft.com/office/drawing/2014/main" id="{804477D0-63C8-A511-0E16-2C50C2D776D6}"/>
              </a:ext>
            </a:extLst>
          </p:cNvPr>
          <p:cNvSpPr/>
          <p:nvPr/>
        </p:nvSpPr>
        <p:spPr>
          <a:xfrm>
            <a:off x="888444" y="3996963"/>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True</a:t>
            </a:r>
          </a:p>
        </p:txBody>
      </p:sp>
      <p:sp>
        <p:nvSpPr>
          <p:cNvPr id="12" name="Rectangle 11">
            <a:hlinkClick r:id="rId2" action="ppaction://hlinksldjump"/>
            <a:extLst>
              <a:ext uri="{FF2B5EF4-FFF2-40B4-BE49-F238E27FC236}">
                <a16:creationId xmlns:a16="http://schemas.microsoft.com/office/drawing/2014/main" id="{7F2C7259-E091-77FE-C6A6-C0A6F4FB654F}"/>
              </a:ext>
            </a:extLst>
          </p:cNvPr>
          <p:cNvSpPr/>
          <p:nvPr/>
        </p:nvSpPr>
        <p:spPr>
          <a:xfrm>
            <a:off x="2953240" y="3996962"/>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False</a:t>
            </a:r>
          </a:p>
        </p:txBody>
      </p:sp>
      <p:sp>
        <p:nvSpPr>
          <p:cNvPr id="11" name="Rectangle 10">
            <a:hlinkClick r:id="rId2" action="ppaction://hlinksldjump"/>
            <a:extLst>
              <a:ext uri="{FF2B5EF4-FFF2-40B4-BE49-F238E27FC236}">
                <a16:creationId xmlns:a16="http://schemas.microsoft.com/office/drawing/2014/main" id="{BF033158-8710-430A-8584-5442BBD14C76}"/>
              </a:ext>
            </a:extLst>
          </p:cNvPr>
          <p:cNvSpPr/>
          <p:nvPr/>
        </p:nvSpPr>
        <p:spPr>
          <a:xfrm>
            <a:off x="1950367" y="5137101"/>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Could be either</a:t>
            </a:r>
          </a:p>
        </p:txBody>
      </p:sp>
      <p:pic>
        <p:nvPicPr>
          <p:cNvPr id="6" name="Picture 5" descr="A notebook with a spiral bound notepad">
            <a:extLst>
              <a:ext uri="{FF2B5EF4-FFF2-40B4-BE49-F238E27FC236}">
                <a16:creationId xmlns:a16="http://schemas.microsoft.com/office/drawing/2014/main" id="{5E75008E-09AA-5F9F-B3B7-2885E3408E2F}"/>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085586" y="1613115"/>
            <a:ext cx="3658616" cy="261533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A29A3557-277C-3B7D-8396-F88DC1F0EE3E}"/>
              </a:ext>
            </a:extLst>
          </p:cNvPr>
          <p:cNvSpPr txBox="1"/>
          <p:nvPr/>
        </p:nvSpPr>
        <p:spPr>
          <a:xfrm>
            <a:off x="1299147" y="6858000"/>
            <a:ext cx="9593705" cy="230832"/>
          </a:xfrm>
          <a:prstGeom prst="rect">
            <a:avLst/>
          </a:prstGeom>
          <a:noFill/>
        </p:spPr>
        <p:txBody>
          <a:bodyPr wrap="square" rtlCol="0">
            <a:spAutoFit/>
          </a:bodyPr>
          <a:lstStyle/>
          <a:p>
            <a:r>
              <a:rPr lang="en-GB" sz="900">
                <a:hlinkClick r:id="rId4" tooltip="https://foto.wuestenigel.com/early-completed-2020-yearly-goals-and-plans-concept-of-achievements-in-business-family-happiness-and-self-development/"/>
              </a:rPr>
              <a:t>This Photo</a:t>
            </a:r>
            <a:r>
              <a:rPr lang="en-GB" sz="900"/>
              <a:t> by Unknown Author is licensed under </a:t>
            </a:r>
            <a:r>
              <a:rPr lang="en-GB" sz="900">
                <a:hlinkClick r:id="rId5" tooltip="https://creativecommons.org/licenses/by/3.0/"/>
              </a:rPr>
              <a:t>CC BY</a:t>
            </a:r>
            <a:endParaRPr lang="en-GB" sz="900"/>
          </a:p>
        </p:txBody>
      </p:sp>
    </p:spTree>
    <p:extLst>
      <p:ext uri="{BB962C8B-B14F-4D97-AF65-F5344CB8AC3E}">
        <p14:creationId xmlns:p14="http://schemas.microsoft.com/office/powerpoint/2010/main" val="2698242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EB04-3C85-04D6-8858-876F920367CF}"/>
              </a:ext>
            </a:extLst>
          </p:cNvPr>
          <p:cNvSpPr>
            <a:spLocks noGrp="1"/>
          </p:cNvSpPr>
          <p:nvPr>
            <p:ph type="title"/>
          </p:nvPr>
        </p:nvSpPr>
        <p:spPr>
          <a:xfrm>
            <a:off x="666751" y="830263"/>
            <a:ext cx="10836972" cy="711200"/>
          </a:xfrm>
        </p:spPr>
        <p:txBody>
          <a:bodyPr wrap="square" anchor="ctr">
            <a:normAutofit/>
          </a:bodyPr>
          <a:lstStyle/>
          <a:p>
            <a:r>
              <a:rPr lang="en-GB"/>
              <a:t>True!... </a:t>
            </a:r>
          </a:p>
        </p:txBody>
      </p:sp>
      <p:sp>
        <p:nvSpPr>
          <p:cNvPr id="4" name="Content Placeholder 3">
            <a:extLst>
              <a:ext uri="{FF2B5EF4-FFF2-40B4-BE49-F238E27FC236}">
                <a16:creationId xmlns:a16="http://schemas.microsoft.com/office/drawing/2014/main" id="{7615005D-551A-6160-DFB9-7772F7F78F9A}"/>
              </a:ext>
            </a:extLst>
          </p:cNvPr>
          <p:cNvSpPr>
            <a:spLocks noGrp="1"/>
          </p:cNvSpPr>
          <p:nvPr>
            <p:ph sz="half" idx="1"/>
          </p:nvPr>
        </p:nvSpPr>
        <p:spPr>
          <a:xfrm>
            <a:off x="685799" y="1887538"/>
            <a:ext cx="8746435" cy="3946732"/>
          </a:xfrm>
        </p:spPr>
        <p:txBody>
          <a:bodyPr wrap="square" anchor="t">
            <a:normAutofit fontScale="85000" lnSpcReduction="20000"/>
          </a:bodyPr>
          <a:lstStyle/>
          <a:p>
            <a:r>
              <a:rPr lang="en-GB">
                <a:solidFill>
                  <a:schemeClr val="accent4">
                    <a:lumMod val="75000"/>
                  </a:schemeClr>
                </a:solidFill>
              </a:rPr>
              <a:t>The term 'care plan' can indeed be used for an agreed protocol for administration of medication. </a:t>
            </a:r>
          </a:p>
          <a:p>
            <a:r>
              <a:rPr lang="en-GB">
                <a:solidFill>
                  <a:schemeClr val="accent4">
                    <a:lumMod val="75000"/>
                  </a:schemeClr>
                </a:solidFill>
                <a:cs typeface="Arial"/>
              </a:rPr>
              <a:t>The term can also be relating to programs of therapy (such as a physiotherapy routine), personal care (such as toileting) or relating to moving and handling.</a:t>
            </a:r>
          </a:p>
          <a:p>
            <a:r>
              <a:rPr lang="en-GB">
                <a:solidFill>
                  <a:schemeClr val="accent4">
                    <a:lumMod val="75000"/>
                  </a:schemeClr>
                </a:solidFill>
                <a:cs typeface="Arial"/>
              </a:rPr>
              <a:t>The term care plan can also refer to learners who may be care experienced or require a  package of care often involving social work input.</a:t>
            </a:r>
          </a:p>
          <a:p>
            <a:endParaRPr lang="en-GB">
              <a:solidFill>
                <a:schemeClr val="accent4">
                  <a:lumMod val="75000"/>
                </a:schemeClr>
              </a:solidFill>
              <a:cs typeface="Arial"/>
            </a:endParaRPr>
          </a:p>
          <a:p>
            <a:r>
              <a:rPr lang="en-GB">
                <a:solidFill>
                  <a:schemeClr val="accent4">
                    <a:lumMod val="75000"/>
                  </a:schemeClr>
                </a:solidFill>
                <a:cs typeface="Arial"/>
              </a:rPr>
              <a:t>All such plans should be related to the profile of a learner and their needs and referenced within ASN planning.</a:t>
            </a:r>
          </a:p>
        </p:txBody>
      </p:sp>
      <p:pic>
        <p:nvPicPr>
          <p:cNvPr id="8" name="Picture 7" descr="A green button with a white check mark">
            <a:extLst>
              <a:ext uri="{FF2B5EF4-FFF2-40B4-BE49-F238E27FC236}">
                <a16:creationId xmlns:a16="http://schemas.microsoft.com/office/drawing/2014/main" id="{B2047B46-0F44-AF71-323F-34FF3309AA45}"/>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9638979" y="267460"/>
            <a:ext cx="2227608" cy="2227608"/>
          </a:xfrm>
          <a:prstGeom prst="rect">
            <a:avLst/>
          </a:prstGeom>
          <a:noFill/>
        </p:spPr>
      </p:pic>
      <p:pic>
        <p:nvPicPr>
          <p:cNvPr id="3" name="Picture 2" descr="A notebook with a spiral bound notepad">
            <a:extLst>
              <a:ext uri="{FF2B5EF4-FFF2-40B4-BE49-F238E27FC236}">
                <a16:creationId xmlns:a16="http://schemas.microsoft.com/office/drawing/2014/main" id="{4CC09944-5EF5-7770-8592-40DAD1B0B637}"/>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9530384" y="2651379"/>
            <a:ext cx="2444798" cy="174764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3492F232-3535-4BBB-7F5A-73FA12067903}"/>
              </a:ext>
            </a:extLst>
          </p:cNvPr>
          <p:cNvSpPr txBox="1"/>
          <p:nvPr/>
        </p:nvSpPr>
        <p:spPr>
          <a:xfrm>
            <a:off x="3743946" y="7860169"/>
            <a:ext cx="6410804" cy="230832"/>
          </a:xfrm>
          <a:prstGeom prst="rect">
            <a:avLst/>
          </a:prstGeom>
          <a:noFill/>
        </p:spPr>
        <p:txBody>
          <a:bodyPr wrap="square" rtlCol="0">
            <a:spAutoFit/>
          </a:bodyPr>
          <a:lstStyle/>
          <a:p>
            <a:r>
              <a:rPr lang="en-GB" sz="900">
                <a:hlinkClick r:id="rId5" tooltip="https://foto.wuestenigel.com/early-completed-2020-yearly-goals-and-plans-concept-of-achievements-in-business-family-happiness-and-self-development/"/>
              </a:rPr>
              <a:t>This Photo</a:t>
            </a:r>
            <a:r>
              <a:rPr lang="en-GB" sz="900"/>
              <a:t> by Unknown Author is licensed under </a:t>
            </a:r>
            <a:r>
              <a:rPr lang="en-GB" sz="900">
                <a:hlinkClick r:id="rId6" tooltip="https://creativecommons.org/licenses/by/3.0/"/>
              </a:rPr>
              <a:t>CC BY</a:t>
            </a:r>
            <a:endParaRPr lang="en-GB" sz="900"/>
          </a:p>
        </p:txBody>
      </p:sp>
    </p:spTree>
    <p:extLst>
      <p:ext uri="{BB962C8B-B14F-4D97-AF65-F5344CB8AC3E}">
        <p14:creationId xmlns:p14="http://schemas.microsoft.com/office/powerpoint/2010/main" val="2926562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C363-B994-4497-B30F-80C338ADCF54}"/>
              </a:ext>
            </a:extLst>
          </p:cNvPr>
          <p:cNvSpPr>
            <a:spLocks noGrp="1"/>
          </p:cNvSpPr>
          <p:nvPr>
            <p:ph type="title"/>
          </p:nvPr>
        </p:nvSpPr>
        <p:spPr>
          <a:xfrm>
            <a:off x="666751" y="830263"/>
            <a:ext cx="10836972" cy="711200"/>
          </a:xfrm>
        </p:spPr>
        <p:txBody>
          <a:bodyPr wrap="square" anchor="ctr">
            <a:normAutofit/>
          </a:bodyPr>
          <a:lstStyle/>
          <a:p>
            <a:r>
              <a:rPr lang="en-GB"/>
              <a:t>Question 3</a:t>
            </a:r>
            <a:endParaRPr lang="en-GB" b="1"/>
          </a:p>
        </p:txBody>
      </p:sp>
      <p:sp>
        <p:nvSpPr>
          <p:cNvPr id="3" name="Content Placeholder 2">
            <a:extLst>
              <a:ext uri="{FF2B5EF4-FFF2-40B4-BE49-F238E27FC236}">
                <a16:creationId xmlns:a16="http://schemas.microsoft.com/office/drawing/2014/main" id="{5D43F125-BA69-4DF3-949B-A99EE4372A9B}"/>
              </a:ext>
            </a:extLst>
          </p:cNvPr>
          <p:cNvSpPr>
            <a:spLocks noGrp="1"/>
          </p:cNvSpPr>
          <p:nvPr>
            <p:ph sz="half" idx="1"/>
          </p:nvPr>
        </p:nvSpPr>
        <p:spPr>
          <a:xfrm>
            <a:off x="728597" y="1776628"/>
            <a:ext cx="4687478" cy="3702050"/>
          </a:xfrm>
        </p:spPr>
        <p:txBody>
          <a:bodyPr wrap="square" anchor="t">
            <a:normAutofit/>
          </a:bodyPr>
          <a:lstStyle/>
          <a:p>
            <a:pPr>
              <a:lnSpc>
                <a:spcPct val="90000"/>
              </a:lnSpc>
            </a:pPr>
            <a:r>
              <a:rPr lang="en-GB" sz="3200"/>
              <a:t>If a learner already has an ASN Plan – they don’t need a separate IEP or a CSP as well. </a:t>
            </a:r>
          </a:p>
          <a:p>
            <a:pPr>
              <a:lnSpc>
                <a:spcPct val="90000"/>
              </a:lnSpc>
            </a:pPr>
            <a:endParaRPr lang="en-GB" sz="1500"/>
          </a:p>
          <a:p>
            <a:pPr>
              <a:lnSpc>
                <a:spcPct val="90000"/>
              </a:lnSpc>
            </a:pPr>
            <a:endParaRPr lang="en-GB" sz="1500"/>
          </a:p>
        </p:txBody>
      </p:sp>
      <p:pic>
        <p:nvPicPr>
          <p:cNvPr id="8" name="Picture 7" descr="A person holding a purple file folder stating IEP">
            <a:extLst>
              <a:ext uri="{FF2B5EF4-FFF2-40B4-BE49-F238E27FC236}">
                <a16:creationId xmlns:a16="http://schemas.microsoft.com/office/drawing/2014/main" id="{D2CD8D55-5D02-33F0-0BA0-D2F9105EE053}"/>
              </a:ext>
            </a:extLst>
          </p:cNvPr>
          <p:cNvPicPr>
            <a:picLocks noChangeAspect="1"/>
          </p:cNvPicPr>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r="-2"/>
          <a:stretch/>
        </p:blipFill>
        <p:spPr>
          <a:xfrm>
            <a:off x="6273800" y="1887538"/>
            <a:ext cx="5384800" cy="3702050"/>
          </a:xfrm>
          <a:prstGeom prst="rect">
            <a:avLst/>
          </a:prstGeom>
          <a:ln>
            <a:noFill/>
          </a:ln>
          <a:effectLst>
            <a:softEdge rad="112500"/>
          </a:effectLst>
        </p:spPr>
      </p:pic>
      <p:sp>
        <p:nvSpPr>
          <p:cNvPr id="10" name="Rectangle 9">
            <a:hlinkClick r:id="rId4" action="ppaction://hlinksldjump"/>
            <a:extLst>
              <a:ext uri="{FF2B5EF4-FFF2-40B4-BE49-F238E27FC236}">
                <a16:creationId xmlns:a16="http://schemas.microsoft.com/office/drawing/2014/main" id="{804477D0-63C8-A511-0E16-2C50C2D776D6}"/>
              </a:ext>
            </a:extLst>
          </p:cNvPr>
          <p:cNvSpPr/>
          <p:nvPr/>
        </p:nvSpPr>
        <p:spPr>
          <a:xfrm>
            <a:off x="888444" y="3996963"/>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True</a:t>
            </a:r>
          </a:p>
        </p:txBody>
      </p:sp>
      <p:sp>
        <p:nvSpPr>
          <p:cNvPr id="12" name="Rectangle 11">
            <a:hlinkClick r:id="" action="ppaction://hlinkshowjump?jump=nextslide"/>
            <a:extLst>
              <a:ext uri="{FF2B5EF4-FFF2-40B4-BE49-F238E27FC236}">
                <a16:creationId xmlns:a16="http://schemas.microsoft.com/office/drawing/2014/main" id="{7F2C7259-E091-77FE-C6A6-C0A6F4FB654F}"/>
              </a:ext>
            </a:extLst>
          </p:cNvPr>
          <p:cNvSpPr/>
          <p:nvPr/>
        </p:nvSpPr>
        <p:spPr>
          <a:xfrm>
            <a:off x="2953240" y="3996962"/>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False</a:t>
            </a:r>
          </a:p>
        </p:txBody>
      </p:sp>
      <p:sp>
        <p:nvSpPr>
          <p:cNvPr id="11" name="Rectangle 10">
            <a:hlinkClick r:id="rId4" action="ppaction://hlinksldjump"/>
            <a:extLst>
              <a:ext uri="{FF2B5EF4-FFF2-40B4-BE49-F238E27FC236}">
                <a16:creationId xmlns:a16="http://schemas.microsoft.com/office/drawing/2014/main" id="{BF033158-8710-430A-8584-5442BBD14C76}"/>
              </a:ext>
            </a:extLst>
          </p:cNvPr>
          <p:cNvSpPr/>
          <p:nvPr/>
        </p:nvSpPr>
        <p:spPr>
          <a:xfrm>
            <a:off x="1950367" y="5137101"/>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Could be either</a:t>
            </a:r>
          </a:p>
        </p:txBody>
      </p:sp>
    </p:spTree>
    <p:extLst>
      <p:ext uri="{BB962C8B-B14F-4D97-AF65-F5344CB8AC3E}">
        <p14:creationId xmlns:p14="http://schemas.microsoft.com/office/powerpoint/2010/main" val="1217712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EB04-3C85-04D6-8858-876F920367CF}"/>
              </a:ext>
            </a:extLst>
          </p:cNvPr>
          <p:cNvSpPr>
            <a:spLocks noGrp="1"/>
          </p:cNvSpPr>
          <p:nvPr>
            <p:ph type="title"/>
          </p:nvPr>
        </p:nvSpPr>
        <p:spPr>
          <a:xfrm>
            <a:off x="666751" y="830263"/>
            <a:ext cx="10836972" cy="711200"/>
          </a:xfrm>
        </p:spPr>
        <p:txBody>
          <a:bodyPr wrap="square" anchor="ctr">
            <a:normAutofit/>
          </a:bodyPr>
          <a:lstStyle/>
          <a:p>
            <a:r>
              <a:rPr lang="en-GB"/>
              <a:t>False!... </a:t>
            </a:r>
          </a:p>
        </p:txBody>
      </p:sp>
      <p:sp>
        <p:nvSpPr>
          <p:cNvPr id="4" name="Content Placeholder 3">
            <a:extLst>
              <a:ext uri="{FF2B5EF4-FFF2-40B4-BE49-F238E27FC236}">
                <a16:creationId xmlns:a16="http://schemas.microsoft.com/office/drawing/2014/main" id="{7615005D-551A-6160-DFB9-7772F7F78F9A}"/>
              </a:ext>
            </a:extLst>
          </p:cNvPr>
          <p:cNvSpPr>
            <a:spLocks noGrp="1"/>
          </p:cNvSpPr>
          <p:nvPr>
            <p:ph sz="half" idx="1"/>
          </p:nvPr>
        </p:nvSpPr>
        <p:spPr>
          <a:xfrm>
            <a:off x="759855" y="2325687"/>
            <a:ext cx="10650764" cy="3702050"/>
          </a:xfrm>
        </p:spPr>
        <p:txBody>
          <a:bodyPr wrap="square" anchor="t">
            <a:normAutofit fontScale="85000" lnSpcReduction="20000"/>
          </a:bodyPr>
          <a:lstStyle/>
          <a:p>
            <a:r>
              <a:rPr lang="en-GB"/>
              <a:t>Question </a:t>
            </a:r>
          </a:p>
          <a:p>
            <a:pPr>
              <a:lnSpc>
                <a:spcPct val="90000"/>
              </a:lnSpc>
            </a:pPr>
            <a:r>
              <a:rPr lang="en-GB" sz="2800"/>
              <a:t>An IEP can be incorporated into and reviewed within the ASN planning for a learner but a CSP </a:t>
            </a:r>
            <a:r>
              <a:rPr lang="en-GB" sz="2800" b="1"/>
              <a:t>must</a:t>
            </a:r>
            <a:r>
              <a:rPr lang="en-GB" sz="2800"/>
              <a:t> be a stand alone document due to it being the statutory </a:t>
            </a:r>
            <a:r>
              <a:rPr lang="en-GB" sz="2800" b="1"/>
              <a:t>PART</a:t>
            </a:r>
            <a:r>
              <a:rPr lang="en-GB" sz="2800"/>
              <a:t> of the plan to support the pupil. </a:t>
            </a:r>
          </a:p>
          <a:p>
            <a:pPr>
              <a:lnSpc>
                <a:spcPct val="90000"/>
              </a:lnSpc>
            </a:pPr>
            <a:endParaRPr lang="en-GB"/>
          </a:p>
          <a:p>
            <a:pPr>
              <a:lnSpc>
                <a:spcPct val="90000"/>
              </a:lnSpc>
            </a:pPr>
            <a:r>
              <a:rPr lang="en-GB" sz="2800"/>
              <a:t>Ideally, what is contained in a CSP is taken directly from the ASN plan in place. It shouldn’t contain anything new. </a:t>
            </a:r>
          </a:p>
          <a:p>
            <a:pPr>
              <a:lnSpc>
                <a:spcPct val="90000"/>
              </a:lnSpc>
            </a:pPr>
            <a:endParaRPr lang="en-GB" sz="2800"/>
          </a:p>
          <a:p>
            <a:pPr>
              <a:lnSpc>
                <a:spcPct val="90000"/>
              </a:lnSpc>
            </a:pPr>
            <a:r>
              <a:rPr lang="en-GB" sz="2800"/>
              <a:t>It is good practice to make sure that whatever level of planning is in place that the pupil has a format of the plan that is </a:t>
            </a:r>
            <a:r>
              <a:rPr lang="en-GB" sz="2800" b="1"/>
              <a:t>accessible</a:t>
            </a:r>
            <a:r>
              <a:rPr lang="en-GB" sz="2800"/>
              <a:t> to them i.e. visual representation and/or using an understandable form of language.</a:t>
            </a:r>
          </a:p>
          <a:p>
            <a:endParaRPr lang="en-GB"/>
          </a:p>
        </p:txBody>
      </p:sp>
      <p:pic>
        <p:nvPicPr>
          <p:cNvPr id="3" name="Picture 2" descr="A person holding a purple file folder stating IEP">
            <a:extLst>
              <a:ext uri="{FF2B5EF4-FFF2-40B4-BE49-F238E27FC236}">
                <a16:creationId xmlns:a16="http://schemas.microsoft.com/office/drawing/2014/main" id="{F877AB05-00E4-0F87-9FF4-6A43D4EA22B7}"/>
              </a:ext>
            </a:extLst>
          </p:cNvPr>
          <p:cNvPicPr>
            <a:picLocks noChangeAspect="1"/>
          </p:cNvPicPr>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r="-2"/>
          <a:stretch/>
        </p:blipFill>
        <p:spPr>
          <a:xfrm>
            <a:off x="6096000" y="0"/>
            <a:ext cx="3445616" cy="2368861"/>
          </a:xfrm>
          <a:prstGeom prst="rect">
            <a:avLst/>
          </a:prstGeom>
          <a:ln>
            <a:noFill/>
          </a:ln>
          <a:effectLst>
            <a:softEdge rad="112500"/>
          </a:effectLst>
        </p:spPr>
      </p:pic>
      <p:pic>
        <p:nvPicPr>
          <p:cNvPr id="8" name="Picture 7" descr="A green button with a white check mark">
            <a:extLst>
              <a:ext uri="{FF2B5EF4-FFF2-40B4-BE49-F238E27FC236}">
                <a16:creationId xmlns:a16="http://schemas.microsoft.com/office/drawing/2014/main" id="{B2047B46-0F44-AF71-323F-34FF3309AA45}"/>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9530384" y="267460"/>
            <a:ext cx="2227608" cy="2227608"/>
          </a:xfrm>
          <a:prstGeom prst="rect">
            <a:avLst/>
          </a:prstGeom>
          <a:noFill/>
        </p:spPr>
      </p:pic>
    </p:spTree>
    <p:extLst>
      <p:ext uri="{BB962C8B-B14F-4D97-AF65-F5344CB8AC3E}">
        <p14:creationId xmlns:p14="http://schemas.microsoft.com/office/powerpoint/2010/main" val="3591416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C363-B994-4497-B30F-80C338ADCF54}"/>
              </a:ext>
            </a:extLst>
          </p:cNvPr>
          <p:cNvSpPr>
            <a:spLocks noGrp="1"/>
          </p:cNvSpPr>
          <p:nvPr>
            <p:ph type="title"/>
          </p:nvPr>
        </p:nvSpPr>
        <p:spPr>
          <a:xfrm>
            <a:off x="666751" y="830263"/>
            <a:ext cx="10836972" cy="711200"/>
          </a:xfrm>
        </p:spPr>
        <p:txBody>
          <a:bodyPr wrap="square" anchor="ctr">
            <a:normAutofit/>
          </a:bodyPr>
          <a:lstStyle/>
          <a:p>
            <a:r>
              <a:rPr lang="en-GB"/>
              <a:t>Question 4</a:t>
            </a:r>
            <a:endParaRPr lang="en-GB" b="1"/>
          </a:p>
        </p:txBody>
      </p:sp>
      <p:sp>
        <p:nvSpPr>
          <p:cNvPr id="3" name="Content Placeholder 2">
            <a:extLst>
              <a:ext uri="{FF2B5EF4-FFF2-40B4-BE49-F238E27FC236}">
                <a16:creationId xmlns:a16="http://schemas.microsoft.com/office/drawing/2014/main" id="{5D43F125-BA69-4DF3-949B-A99EE4372A9B}"/>
              </a:ext>
            </a:extLst>
          </p:cNvPr>
          <p:cNvSpPr>
            <a:spLocks noGrp="1"/>
          </p:cNvSpPr>
          <p:nvPr>
            <p:ph sz="half" idx="1"/>
          </p:nvPr>
        </p:nvSpPr>
        <p:spPr>
          <a:xfrm>
            <a:off x="671088" y="1517835"/>
            <a:ext cx="6509420" cy="3687673"/>
          </a:xfrm>
        </p:spPr>
        <p:txBody>
          <a:bodyPr wrap="square" anchor="t">
            <a:normAutofit/>
          </a:bodyPr>
          <a:lstStyle/>
          <a:p>
            <a:pPr>
              <a:lnSpc>
                <a:spcPct val="90000"/>
              </a:lnSpc>
            </a:pPr>
            <a:r>
              <a:rPr lang="en-GB" sz="3200">
                <a:solidFill>
                  <a:schemeClr val="tx1"/>
                </a:solidFill>
              </a:rPr>
              <a:t>In consultation with all plan partners, a school/EYC decides if an IEP or a CSP is needed (as well as the ASN /CYP planning already in place)</a:t>
            </a:r>
            <a:r>
              <a:rPr lang="en-GB" sz="3200"/>
              <a:t> </a:t>
            </a:r>
          </a:p>
          <a:p>
            <a:pPr>
              <a:lnSpc>
                <a:spcPct val="90000"/>
              </a:lnSpc>
            </a:pPr>
            <a:endParaRPr lang="en-GB" sz="1500"/>
          </a:p>
          <a:p>
            <a:pPr>
              <a:lnSpc>
                <a:spcPct val="90000"/>
              </a:lnSpc>
            </a:pPr>
            <a:endParaRPr lang="en-GB" sz="1500"/>
          </a:p>
        </p:txBody>
      </p:sp>
      <p:sp>
        <p:nvSpPr>
          <p:cNvPr id="10" name="Rectangle 9">
            <a:hlinkClick r:id="rId2" action="ppaction://hlinksldjump"/>
            <a:extLst>
              <a:ext uri="{FF2B5EF4-FFF2-40B4-BE49-F238E27FC236}">
                <a16:creationId xmlns:a16="http://schemas.microsoft.com/office/drawing/2014/main" id="{804477D0-63C8-A511-0E16-2C50C2D776D6}"/>
              </a:ext>
            </a:extLst>
          </p:cNvPr>
          <p:cNvSpPr/>
          <p:nvPr/>
        </p:nvSpPr>
        <p:spPr>
          <a:xfrm>
            <a:off x="888444" y="3996963"/>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True</a:t>
            </a:r>
          </a:p>
        </p:txBody>
      </p:sp>
      <p:sp>
        <p:nvSpPr>
          <p:cNvPr id="12" name="Rectangle 11">
            <a:hlinkClick r:id="rId2" action="ppaction://hlinksldjump"/>
            <a:extLst>
              <a:ext uri="{FF2B5EF4-FFF2-40B4-BE49-F238E27FC236}">
                <a16:creationId xmlns:a16="http://schemas.microsoft.com/office/drawing/2014/main" id="{7F2C7259-E091-77FE-C6A6-C0A6F4FB654F}"/>
              </a:ext>
            </a:extLst>
          </p:cNvPr>
          <p:cNvSpPr/>
          <p:nvPr/>
        </p:nvSpPr>
        <p:spPr>
          <a:xfrm>
            <a:off x="2953240" y="3996962"/>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False</a:t>
            </a:r>
          </a:p>
        </p:txBody>
      </p:sp>
      <p:sp>
        <p:nvSpPr>
          <p:cNvPr id="11" name="Rectangle 10">
            <a:hlinkClick r:id="" action="ppaction://hlinkshowjump?jump=nextslide"/>
            <a:extLst>
              <a:ext uri="{FF2B5EF4-FFF2-40B4-BE49-F238E27FC236}">
                <a16:creationId xmlns:a16="http://schemas.microsoft.com/office/drawing/2014/main" id="{BF033158-8710-430A-8584-5442BBD14C76}"/>
              </a:ext>
            </a:extLst>
          </p:cNvPr>
          <p:cNvSpPr/>
          <p:nvPr/>
        </p:nvSpPr>
        <p:spPr>
          <a:xfrm>
            <a:off x="1950367" y="5137101"/>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Could be either</a:t>
            </a:r>
          </a:p>
        </p:txBody>
      </p:sp>
      <p:pic>
        <p:nvPicPr>
          <p:cNvPr id="4" name="Picture 4" descr="A colorful folders with papers in them">
            <a:extLst>
              <a:ext uri="{FF2B5EF4-FFF2-40B4-BE49-F238E27FC236}">
                <a16:creationId xmlns:a16="http://schemas.microsoft.com/office/drawing/2014/main" id="{54D8EA6E-6F92-48D0-A788-73FDB1108D8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447513" y="1301192"/>
            <a:ext cx="4140596" cy="4111841"/>
          </a:xfrm>
          <a:prstGeom prst="rect">
            <a:avLst/>
          </a:prstGeom>
        </p:spPr>
      </p:pic>
    </p:spTree>
    <p:extLst>
      <p:ext uri="{BB962C8B-B14F-4D97-AF65-F5344CB8AC3E}">
        <p14:creationId xmlns:p14="http://schemas.microsoft.com/office/powerpoint/2010/main" val="2300067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EB04-3C85-04D6-8858-876F920367CF}"/>
              </a:ext>
            </a:extLst>
          </p:cNvPr>
          <p:cNvSpPr>
            <a:spLocks noGrp="1"/>
          </p:cNvSpPr>
          <p:nvPr>
            <p:ph type="title"/>
          </p:nvPr>
        </p:nvSpPr>
        <p:spPr>
          <a:xfrm>
            <a:off x="666751" y="830263"/>
            <a:ext cx="10836972" cy="711200"/>
          </a:xfrm>
        </p:spPr>
        <p:txBody>
          <a:bodyPr wrap="square" anchor="ctr">
            <a:normAutofit/>
          </a:bodyPr>
          <a:lstStyle/>
          <a:p>
            <a:r>
              <a:rPr lang="en-GB"/>
              <a:t>It could be either!... </a:t>
            </a:r>
          </a:p>
        </p:txBody>
      </p:sp>
      <p:sp>
        <p:nvSpPr>
          <p:cNvPr id="4" name="Content Placeholder 3">
            <a:extLst>
              <a:ext uri="{FF2B5EF4-FFF2-40B4-BE49-F238E27FC236}">
                <a16:creationId xmlns:a16="http://schemas.microsoft.com/office/drawing/2014/main" id="{7615005D-551A-6160-DFB9-7772F7F78F9A}"/>
              </a:ext>
            </a:extLst>
          </p:cNvPr>
          <p:cNvSpPr>
            <a:spLocks noGrp="1"/>
          </p:cNvSpPr>
          <p:nvPr>
            <p:ph sz="half" idx="1"/>
          </p:nvPr>
        </p:nvSpPr>
        <p:spPr>
          <a:xfrm>
            <a:off x="666751" y="2636321"/>
            <a:ext cx="10650764" cy="3170088"/>
          </a:xfrm>
        </p:spPr>
        <p:txBody>
          <a:bodyPr wrap="square" anchor="t">
            <a:normAutofit/>
          </a:bodyPr>
          <a:lstStyle/>
          <a:p>
            <a:r>
              <a:rPr lang="en-GB">
                <a:solidFill>
                  <a:schemeClr val="accent4">
                    <a:lumMod val="75000"/>
                  </a:schemeClr>
                </a:solidFill>
              </a:rPr>
              <a:t>An IEP is determined at school level </a:t>
            </a:r>
          </a:p>
          <a:p>
            <a:endParaRPr lang="en-GB">
              <a:solidFill>
                <a:schemeClr val="accent4">
                  <a:lumMod val="75000"/>
                </a:schemeClr>
              </a:solidFill>
            </a:endParaRPr>
          </a:p>
          <a:p>
            <a:r>
              <a:rPr lang="en-GB">
                <a:solidFill>
                  <a:schemeClr val="accent4">
                    <a:lumMod val="75000"/>
                  </a:schemeClr>
                </a:solidFill>
              </a:rPr>
              <a:t>Whether the legal criteria for a CSP is met is usually determined at a Local Authority (LA) level based on the information available from the school and other agencies involved. Check with your LA what their process is for this if you are not sure.</a:t>
            </a:r>
            <a:endParaRPr lang="en-GB">
              <a:solidFill>
                <a:schemeClr val="accent4">
                  <a:lumMod val="75000"/>
                </a:schemeClr>
              </a:solidFill>
              <a:cs typeface="Arial"/>
            </a:endParaRPr>
          </a:p>
          <a:p>
            <a:endParaRPr lang="en-GB"/>
          </a:p>
        </p:txBody>
      </p:sp>
      <p:pic>
        <p:nvPicPr>
          <p:cNvPr id="5" name="Picture 4" descr="A colorful folders with papers in them">
            <a:extLst>
              <a:ext uri="{FF2B5EF4-FFF2-40B4-BE49-F238E27FC236}">
                <a16:creationId xmlns:a16="http://schemas.microsoft.com/office/drawing/2014/main" id="{C5C0EF05-5611-FA21-ACD6-6139C89B4723}"/>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484230" y="352286"/>
            <a:ext cx="2760370" cy="2745992"/>
          </a:xfrm>
          <a:prstGeom prst="rect">
            <a:avLst/>
          </a:prstGeom>
        </p:spPr>
      </p:pic>
      <p:pic>
        <p:nvPicPr>
          <p:cNvPr id="8" name="Picture 7" descr="A green button with a white check mark">
            <a:extLst>
              <a:ext uri="{FF2B5EF4-FFF2-40B4-BE49-F238E27FC236}">
                <a16:creationId xmlns:a16="http://schemas.microsoft.com/office/drawing/2014/main" id="{B2047B46-0F44-AF71-323F-34FF3309AA45}"/>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9530384" y="267460"/>
            <a:ext cx="2227608" cy="2227608"/>
          </a:xfrm>
          <a:prstGeom prst="rect">
            <a:avLst/>
          </a:prstGeom>
          <a:noFill/>
        </p:spPr>
      </p:pic>
    </p:spTree>
    <p:extLst>
      <p:ext uri="{BB962C8B-B14F-4D97-AF65-F5344CB8AC3E}">
        <p14:creationId xmlns:p14="http://schemas.microsoft.com/office/powerpoint/2010/main" val="72415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C363-B994-4497-B30F-80C338ADCF54}"/>
              </a:ext>
            </a:extLst>
          </p:cNvPr>
          <p:cNvSpPr>
            <a:spLocks noGrp="1"/>
          </p:cNvSpPr>
          <p:nvPr>
            <p:ph type="title"/>
          </p:nvPr>
        </p:nvSpPr>
        <p:spPr>
          <a:xfrm>
            <a:off x="666751" y="830263"/>
            <a:ext cx="10836972" cy="711200"/>
          </a:xfrm>
        </p:spPr>
        <p:txBody>
          <a:bodyPr wrap="square" anchor="ctr">
            <a:normAutofit/>
          </a:bodyPr>
          <a:lstStyle/>
          <a:p>
            <a:r>
              <a:rPr lang="en-GB"/>
              <a:t>Question 5</a:t>
            </a:r>
            <a:endParaRPr lang="en-GB" b="1"/>
          </a:p>
        </p:txBody>
      </p:sp>
      <p:sp>
        <p:nvSpPr>
          <p:cNvPr id="3" name="Content Placeholder 2">
            <a:extLst>
              <a:ext uri="{FF2B5EF4-FFF2-40B4-BE49-F238E27FC236}">
                <a16:creationId xmlns:a16="http://schemas.microsoft.com/office/drawing/2014/main" id="{5D43F125-BA69-4DF3-949B-A99EE4372A9B}"/>
              </a:ext>
            </a:extLst>
          </p:cNvPr>
          <p:cNvSpPr>
            <a:spLocks noGrp="1"/>
          </p:cNvSpPr>
          <p:nvPr>
            <p:ph sz="half" idx="1"/>
          </p:nvPr>
        </p:nvSpPr>
        <p:spPr>
          <a:xfrm>
            <a:off x="671088" y="1517835"/>
            <a:ext cx="6509420" cy="3687673"/>
          </a:xfrm>
        </p:spPr>
        <p:txBody>
          <a:bodyPr wrap="square" anchor="t">
            <a:normAutofit/>
          </a:bodyPr>
          <a:lstStyle/>
          <a:p>
            <a:pPr>
              <a:lnSpc>
                <a:spcPct val="90000"/>
              </a:lnSpc>
            </a:pPr>
            <a:r>
              <a:rPr lang="en-GB" sz="3200">
                <a:cs typeface="Arial"/>
              </a:rPr>
              <a:t>If a learner has a behaviour protocol (perhaps containing a risk assessment) they do not require any other ASN planning.</a:t>
            </a:r>
          </a:p>
          <a:p>
            <a:pPr>
              <a:lnSpc>
                <a:spcPct val="90000"/>
              </a:lnSpc>
            </a:pPr>
            <a:endParaRPr lang="en-GB" sz="1500"/>
          </a:p>
          <a:p>
            <a:pPr>
              <a:lnSpc>
                <a:spcPct val="90000"/>
              </a:lnSpc>
            </a:pPr>
            <a:endParaRPr lang="en-GB" sz="1500"/>
          </a:p>
        </p:txBody>
      </p:sp>
      <p:sp>
        <p:nvSpPr>
          <p:cNvPr id="10" name="Rectangle 9">
            <a:hlinkClick r:id="rId2" action="ppaction://hlinksldjump"/>
            <a:extLst>
              <a:ext uri="{FF2B5EF4-FFF2-40B4-BE49-F238E27FC236}">
                <a16:creationId xmlns:a16="http://schemas.microsoft.com/office/drawing/2014/main" id="{804477D0-63C8-A511-0E16-2C50C2D776D6}"/>
              </a:ext>
            </a:extLst>
          </p:cNvPr>
          <p:cNvSpPr/>
          <p:nvPr/>
        </p:nvSpPr>
        <p:spPr>
          <a:xfrm>
            <a:off x="888444" y="3996963"/>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True</a:t>
            </a:r>
          </a:p>
        </p:txBody>
      </p:sp>
      <p:sp>
        <p:nvSpPr>
          <p:cNvPr id="12" name="Rectangle 11">
            <a:hlinkClick r:id="rId2" action="ppaction://hlinksldjump"/>
            <a:extLst>
              <a:ext uri="{FF2B5EF4-FFF2-40B4-BE49-F238E27FC236}">
                <a16:creationId xmlns:a16="http://schemas.microsoft.com/office/drawing/2014/main" id="{7F2C7259-E091-77FE-C6A6-C0A6F4FB654F}"/>
              </a:ext>
            </a:extLst>
          </p:cNvPr>
          <p:cNvSpPr/>
          <p:nvPr/>
        </p:nvSpPr>
        <p:spPr>
          <a:xfrm>
            <a:off x="2953240" y="3996962"/>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False</a:t>
            </a:r>
          </a:p>
        </p:txBody>
      </p:sp>
      <p:sp>
        <p:nvSpPr>
          <p:cNvPr id="11" name="Rectangle 10">
            <a:hlinkClick r:id="" action="ppaction://hlinkshowjump?jump=nextslide"/>
            <a:extLst>
              <a:ext uri="{FF2B5EF4-FFF2-40B4-BE49-F238E27FC236}">
                <a16:creationId xmlns:a16="http://schemas.microsoft.com/office/drawing/2014/main" id="{BF033158-8710-430A-8584-5442BBD14C76}"/>
              </a:ext>
            </a:extLst>
          </p:cNvPr>
          <p:cNvSpPr/>
          <p:nvPr/>
        </p:nvSpPr>
        <p:spPr>
          <a:xfrm>
            <a:off x="1950367" y="5137101"/>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Could be either</a:t>
            </a:r>
          </a:p>
        </p:txBody>
      </p:sp>
      <p:pic>
        <p:nvPicPr>
          <p:cNvPr id="4" name="Picture 4" descr="A colorful folders with papers in them">
            <a:extLst>
              <a:ext uri="{FF2B5EF4-FFF2-40B4-BE49-F238E27FC236}">
                <a16:creationId xmlns:a16="http://schemas.microsoft.com/office/drawing/2014/main" id="{54D8EA6E-6F92-48D0-A788-73FDB1108D8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447513" y="1301192"/>
            <a:ext cx="4140596" cy="4111841"/>
          </a:xfrm>
          <a:prstGeom prst="rect">
            <a:avLst/>
          </a:prstGeom>
        </p:spPr>
      </p:pic>
    </p:spTree>
    <p:extLst>
      <p:ext uri="{BB962C8B-B14F-4D97-AF65-F5344CB8AC3E}">
        <p14:creationId xmlns:p14="http://schemas.microsoft.com/office/powerpoint/2010/main" val="581551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28BD4CCD-D582-C51E-EF49-E8AC8D3E4209}"/>
              </a:ext>
            </a:extLst>
          </p:cNvPr>
          <p:cNvSpPr txBox="1">
            <a:spLocks noGrp="1" noChangeArrowheads="1"/>
          </p:cNvSpPr>
          <p:nvPr>
            <p:ph type="title" idx="4294967295"/>
          </p:nvPr>
        </p:nvSpPr>
        <p:spPr bwMode="auto">
          <a:xfrm>
            <a:off x="215473" y="654576"/>
            <a:ext cx="3567685" cy="584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ABB5"/>
                </a:solidFill>
                <a:effectLst/>
                <a:uLnTx/>
                <a:uFillTx/>
                <a:latin typeface="Arial" charset="0"/>
                <a:ea typeface="ＭＳ Ｐゴシック" pitchFamily="34" charset="-128"/>
                <a:cs typeface="+mn-cs"/>
              </a:rPr>
              <a:t>Interconnectivity </a:t>
            </a:r>
            <a:endParaRPr kumimoji="0" lang="en-GB" sz="3200" b="1" i="0" u="none" strike="noStrike" kern="1200" cap="none" spc="0" normalizeH="0" baseline="0" noProof="0">
              <a:ln>
                <a:noFill/>
              </a:ln>
              <a:solidFill>
                <a:schemeClr val="bg1"/>
              </a:solidFill>
              <a:effectLst/>
              <a:uLnTx/>
              <a:uFillTx/>
              <a:latin typeface="Arial" charset="0"/>
              <a:ea typeface="ＭＳ Ｐゴシック" pitchFamily="34" charset="-128"/>
              <a:cs typeface="+mn-cs"/>
            </a:endParaRPr>
          </a:p>
        </p:txBody>
      </p:sp>
      <p:pic>
        <p:nvPicPr>
          <p:cNvPr id="19" name="Audio 18">
            <a:hlinkClick r:id="" action="ppaction://media"/>
            <a:extLst>
              <a:ext uri="{FF2B5EF4-FFF2-40B4-BE49-F238E27FC236}">
                <a16:creationId xmlns:a16="http://schemas.microsoft.com/office/drawing/2014/main" id="{B9431A98-48B1-67FC-31D9-A61A61B6534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grpSp>
        <p:nvGrpSpPr>
          <p:cNvPr id="8" name="Group 7" descr="This image represents the Inclusion, Wellbeing and Equalities Professional Learning Framework set within the national legislative and policy framework. It is a rectangular image split into four sections to represent the professional learning framework themes. These are Rights and Equalities , Relationships, Wellbeing and Care and Inclusion.  Each theme has a logo. There is a central circle with 7 stylised icons representing gender neutral children, young people and adult. One icon represents wheelchair users. Surrounding the four factors are the Wellbeing Indicators, the Four Capacities and totality of the curriculum to highlight the interconnectivity and interdependence. ">
            <a:extLst>
              <a:ext uri="{FF2B5EF4-FFF2-40B4-BE49-F238E27FC236}">
                <a16:creationId xmlns:a16="http://schemas.microsoft.com/office/drawing/2014/main" id="{07425553-8073-7876-A26F-399EFD8E8334}"/>
              </a:ext>
            </a:extLst>
          </p:cNvPr>
          <p:cNvGrpSpPr/>
          <p:nvPr/>
        </p:nvGrpSpPr>
        <p:grpSpPr>
          <a:xfrm>
            <a:off x="1070798" y="1469312"/>
            <a:ext cx="9654273" cy="4070428"/>
            <a:chOff x="1070798" y="1469312"/>
            <a:chExt cx="9654273" cy="4070428"/>
          </a:xfrm>
        </p:grpSpPr>
        <p:pic>
          <p:nvPicPr>
            <p:cNvPr id="3" name="Picture 2" descr="This image represents the Inclusion, Wellbeing and Equalities Professional Learning Framework set within the national legislative and policy framework. It is a rectangular image split into four sections to represent the professional learning framework themes. These are Rights and Equalities , Relationships, Wellbeing and Care and Inclusion.  There is a central circle with 7 stylised icons representing gender neutral children, young people and adult. One icon represents wheelchair users. Surrounding the four factors are the Wellbeing  Indicators, the Four Capacities and totality of the curriculum to highlight the interconnectivity and interdependence. ">
              <a:extLst>
                <a:ext uri="{FF2B5EF4-FFF2-40B4-BE49-F238E27FC236}">
                  <a16:creationId xmlns:a16="http://schemas.microsoft.com/office/drawing/2014/main" id="{FC139E9D-A0EB-175F-86DD-496B90926E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55626" y="1469312"/>
              <a:ext cx="6760624" cy="4070428"/>
            </a:xfrm>
            <a:prstGeom prst="rect">
              <a:avLst/>
            </a:prstGeom>
          </p:spPr>
        </p:pic>
        <p:pic>
          <p:nvPicPr>
            <p:cNvPr id="10" name="Picture 9" descr="A picture containing graphics, heart, logo, clipart&#10;&#10;Description automatically generated">
              <a:extLst>
                <a:ext uri="{FF2B5EF4-FFF2-40B4-BE49-F238E27FC236}">
                  <a16:creationId xmlns:a16="http://schemas.microsoft.com/office/drawing/2014/main" id="{11BB54A0-A9F0-23EC-3B94-FB930D821EA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0798" y="3977337"/>
              <a:ext cx="1349409" cy="1130966"/>
            </a:xfrm>
            <a:prstGeom prst="rect">
              <a:avLst/>
            </a:prstGeom>
            <a:ln>
              <a:noFill/>
            </a:ln>
            <a:effectLst>
              <a:outerShdw blurRad="292100" dist="139700" dir="2700000" algn="tl" rotWithShape="0">
                <a:srgbClr val="333333">
                  <a:alpha val="65000"/>
                </a:srgbClr>
              </a:outerShdw>
            </a:effectLst>
          </p:spPr>
        </p:pic>
        <p:pic>
          <p:nvPicPr>
            <p:cNvPr id="12" name="Picture 11" descr="A heart with people around it&#10;&#10;Description automatically generated with low confidence">
              <a:extLst>
                <a:ext uri="{FF2B5EF4-FFF2-40B4-BE49-F238E27FC236}">
                  <a16:creationId xmlns:a16="http://schemas.microsoft.com/office/drawing/2014/main" id="{A8261908-E3C9-E387-F520-9170EACFE40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27503" y="1779646"/>
              <a:ext cx="1258397" cy="1054688"/>
            </a:xfrm>
            <a:prstGeom prst="rect">
              <a:avLst/>
            </a:prstGeom>
            <a:ln>
              <a:noFill/>
            </a:ln>
            <a:effectLst>
              <a:outerShdw blurRad="292100" dist="139700" dir="2700000" algn="tl" rotWithShape="0">
                <a:srgbClr val="333333">
                  <a:alpha val="65000"/>
                </a:srgbClr>
              </a:outerShdw>
            </a:effectLst>
          </p:spPr>
        </p:pic>
        <p:pic>
          <p:nvPicPr>
            <p:cNvPr id="14" name="Picture 13" descr="A picture containing heart, graphics, design&#10;&#10;Description automatically generated">
              <a:extLst>
                <a:ext uri="{FF2B5EF4-FFF2-40B4-BE49-F238E27FC236}">
                  <a16:creationId xmlns:a16="http://schemas.microsoft.com/office/drawing/2014/main" id="{EF86A003-7A79-0CBA-2D10-8E08922ED22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27505" y="4067175"/>
              <a:ext cx="1297566" cy="1084128"/>
            </a:xfrm>
            <a:prstGeom prst="rect">
              <a:avLst/>
            </a:prstGeom>
            <a:ln>
              <a:noFill/>
            </a:ln>
            <a:effectLst>
              <a:outerShdw blurRad="292100" dist="139700" dir="2700000" algn="tl" rotWithShape="0">
                <a:srgbClr val="333333">
                  <a:alpha val="65000"/>
                </a:srgbClr>
              </a:outerShdw>
            </a:effectLst>
          </p:spPr>
        </p:pic>
        <p:pic>
          <p:nvPicPr>
            <p:cNvPr id="2" name="Picture 1" descr="A picture containing graphics, heart, design&#10;&#10;Description automatically generated">
              <a:extLst>
                <a:ext uri="{FF2B5EF4-FFF2-40B4-BE49-F238E27FC236}">
                  <a16:creationId xmlns:a16="http://schemas.microsoft.com/office/drawing/2014/main" id="{0AF9A1DF-33B0-B81B-A6D7-0F456032E93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22554" y="1655033"/>
              <a:ext cx="1167384" cy="978408"/>
            </a:xfrm>
            <a:prstGeom prst="rect">
              <a:avLst/>
            </a:prstGeom>
            <a:ln>
              <a:noFill/>
            </a:ln>
            <a:effectLst>
              <a:outerShdw blurRad="292100" dist="139700" dir="2700000" algn="tl" rotWithShape="0">
                <a:srgbClr val="333333">
                  <a:alpha val="65000"/>
                </a:srgbClr>
              </a:outerShdw>
            </a:effectLst>
          </p:spPr>
        </p:pic>
      </p:grpSp>
      <p:sp>
        <p:nvSpPr>
          <p:cNvPr id="6" name="Rectangle: Rounded Corners 5" descr="This rectangular grey box indicating which of the 4 themes that this session will focus on - Inclusion in this case.">
            <a:extLst>
              <a:ext uri="{FF2B5EF4-FFF2-40B4-BE49-F238E27FC236}">
                <a16:creationId xmlns:a16="http://schemas.microsoft.com/office/drawing/2014/main" id="{DBA29CEC-7370-76C6-F7DE-FE599AA24CFA}"/>
              </a:ext>
            </a:extLst>
          </p:cNvPr>
          <p:cNvSpPr/>
          <p:nvPr/>
        </p:nvSpPr>
        <p:spPr>
          <a:xfrm>
            <a:off x="732062" y="3758969"/>
            <a:ext cx="3740727" cy="2257805"/>
          </a:xfrm>
          <a:prstGeom prst="roundRect">
            <a:avLst/>
          </a:pr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highlight>
                <a:srgbClr val="808080"/>
              </a:highlight>
              <a:cs typeface="Arial"/>
            </a:endParaRPr>
          </a:p>
        </p:txBody>
      </p:sp>
      <p:pic>
        <p:nvPicPr>
          <p:cNvPr id="5" name="Picture 4" descr="This is the Education Scotland, Inclusion, Wellbeing and Equalities logo. It is  blue green and yellow.">
            <a:extLst>
              <a:ext uri="{FF2B5EF4-FFF2-40B4-BE49-F238E27FC236}">
                <a16:creationId xmlns:a16="http://schemas.microsoft.com/office/drawing/2014/main" id="{30A9B4DA-D739-E8F7-8A39-0E57BB96CA0A}"/>
              </a:ext>
            </a:extLst>
          </p:cNvPr>
          <p:cNvPicPr>
            <a:picLocks noChangeAspect="1"/>
          </p:cNvPicPr>
          <p:nvPr/>
        </p:nvPicPr>
        <p:blipFill>
          <a:blip r:embed="rId11"/>
          <a:stretch>
            <a:fillRect/>
          </a:stretch>
        </p:blipFill>
        <p:spPr>
          <a:xfrm>
            <a:off x="10800373" y="188424"/>
            <a:ext cx="1181100" cy="600075"/>
          </a:xfrm>
          <a:prstGeom prst="rect">
            <a:avLst/>
          </a:prstGeom>
        </p:spPr>
      </p:pic>
    </p:spTree>
    <p:extLst>
      <p:ext uri="{BB962C8B-B14F-4D97-AF65-F5344CB8AC3E}">
        <p14:creationId xmlns:p14="http://schemas.microsoft.com/office/powerpoint/2010/main" val="1227990980"/>
      </p:ext>
    </p:extLst>
  </p:cSld>
  <p:clrMapOvr>
    <a:masterClrMapping/>
  </p:clrMapOvr>
  <mc:AlternateContent xmlns:mc="http://schemas.openxmlformats.org/markup-compatibility/2006" xmlns:p14="http://schemas.microsoft.com/office/powerpoint/2010/main">
    <mc:Choice Requires="p14">
      <p:transition spd="slow" p14:dur="2000" advTm="15547"/>
    </mc:Choice>
    <mc:Fallback xmlns="">
      <p:transition spd="slow" advTm="15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9"/>
                </p:tgtEl>
              </p:cMediaNode>
            </p:audio>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EB04-3C85-04D6-8858-876F920367CF}"/>
              </a:ext>
            </a:extLst>
          </p:cNvPr>
          <p:cNvSpPr>
            <a:spLocks noGrp="1"/>
          </p:cNvSpPr>
          <p:nvPr>
            <p:ph type="title"/>
          </p:nvPr>
        </p:nvSpPr>
        <p:spPr>
          <a:xfrm>
            <a:off x="666751" y="830263"/>
            <a:ext cx="10836972" cy="711200"/>
          </a:xfrm>
        </p:spPr>
        <p:txBody>
          <a:bodyPr wrap="square" anchor="ctr">
            <a:normAutofit/>
          </a:bodyPr>
          <a:lstStyle/>
          <a:p>
            <a:r>
              <a:rPr lang="en-GB"/>
              <a:t>Could be either!... </a:t>
            </a:r>
          </a:p>
        </p:txBody>
      </p:sp>
      <p:sp>
        <p:nvSpPr>
          <p:cNvPr id="4" name="Content Placeholder 3">
            <a:extLst>
              <a:ext uri="{FF2B5EF4-FFF2-40B4-BE49-F238E27FC236}">
                <a16:creationId xmlns:a16="http://schemas.microsoft.com/office/drawing/2014/main" id="{7615005D-551A-6160-DFB9-7772F7F78F9A}"/>
              </a:ext>
            </a:extLst>
          </p:cNvPr>
          <p:cNvSpPr>
            <a:spLocks noGrp="1"/>
          </p:cNvSpPr>
          <p:nvPr>
            <p:ph sz="half" idx="1"/>
          </p:nvPr>
        </p:nvSpPr>
        <p:spPr>
          <a:xfrm>
            <a:off x="666751" y="2984663"/>
            <a:ext cx="10650764" cy="2821746"/>
          </a:xfrm>
        </p:spPr>
        <p:txBody>
          <a:bodyPr wrap="square" anchor="t">
            <a:normAutofit fontScale="92500" lnSpcReduction="10000"/>
          </a:bodyPr>
          <a:lstStyle/>
          <a:p>
            <a:r>
              <a:rPr lang="en-GB">
                <a:solidFill>
                  <a:schemeClr val="accent4">
                    <a:lumMod val="75000"/>
                  </a:schemeClr>
                </a:solidFill>
                <a:cs typeface="Arial"/>
              </a:rPr>
              <a:t>If the behaviour risk assessment and protocol is based upon and documents a holistic assessment and profile of the learner and the full legal data set of ASN planning, this may be true. </a:t>
            </a:r>
          </a:p>
          <a:p>
            <a:endParaRPr lang="en-GB">
              <a:solidFill>
                <a:schemeClr val="accent4">
                  <a:lumMod val="75000"/>
                </a:schemeClr>
              </a:solidFill>
              <a:cs typeface="Arial"/>
            </a:endParaRPr>
          </a:p>
          <a:p>
            <a:r>
              <a:rPr lang="en-GB">
                <a:solidFill>
                  <a:schemeClr val="accent4">
                    <a:lumMod val="75000"/>
                  </a:schemeClr>
                </a:solidFill>
                <a:cs typeface="Arial"/>
              </a:rPr>
              <a:t>As this is often not the case however, a behaviour risk assessment and protocol can be referenced or embedded within the wider ASN plan to ensure all legal duties are fulfilled.</a:t>
            </a:r>
          </a:p>
          <a:p>
            <a:endParaRPr lang="en-GB"/>
          </a:p>
        </p:txBody>
      </p:sp>
      <p:pic>
        <p:nvPicPr>
          <p:cNvPr id="5" name="Picture 4" descr="A colorful folders with papers in them">
            <a:extLst>
              <a:ext uri="{FF2B5EF4-FFF2-40B4-BE49-F238E27FC236}">
                <a16:creationId xmlns:a16="http://schemas.microsoft.com/office/drawing/2014/main" id="{C5C0EF05-5611-FA21-ACD6-6139C89B4723}"/>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484230" y="352286"/>
            <a:ext cx="2760370" cy="2745992"/>
          </a:xfrm>
          <a:prstGeom prst="rect">
            <a:avLst/>
          </a:prstGeom>
        </p:spPr>
      </p:pic>
      <p:pic>
        <p:nvPicPr>
          <p:cNvPr id="8" name="Picture 7" descr="A green button with a white check mark">
            <a:extLst>
              <a:ext uri="{FF2B5EF4-FFF2-40B4-BE49-F238E27FC236}">
                <a16:creationId xmlns:a16="http://schemas.microsoft.com/office/drawing/2014/main" id="{B2047B46-0F44-AF71-323F-34FF3309AA45}"/>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9530384" y="267460"/>
            <a:ext cx="2227608" cy="2227608"/>
          </a:xfrm>
          <a:prstGeom prst="rect">
            <a:avLst/>
          </a:prstGeom>
          <a:noFill/>
        </p:spPr>
      </p:pic>
    </p:spTree>
    <p:extLst>
      <p:ext uri="{BB962C8B-B14F-4D97-AF65-F5344CB8AC3E}">
        <p14:creationId xmlns:p14="http://schemas.microsoft.com/office/powerpoint/2010/main" val="2109414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C363-B994-4497-B30F-80C338ADCF54}"/>
              </a:ext>
            </a:extLst>
          </p:cNvPr>
          <p:cNvSpPr>
            <a:spLocks noGrp="1"/>
          </p:cNvSpPr>
          <p:nvPr>
            <p:ph type="title"/>
          </p:nvPr>
        </p:nvSpPr>
        <p:spPr>
          <a:xfrm>
            <a:off x="666751" y="830263"/>
            <a:ext cx="10836972" cy="711200"/>
          </a:xfrm>
        </p:spPr>
        <p:txBody>
          <a:bodyPr wrap="square" anchor="ctr">
            <a:normAutofit/>
          </a:bodyPr>
          <a:lstStyle/>
          <a:p>
            <a:r>
              <a:rPr lang="en-GB" b="1"/>
              <a:t>Question </a:t>
            </a:r>
            <a:r>
              <a:rPr lang="en-GB"/>
              <a:t>6</a:t>
            </a:r>
            <a:endParaRPr lang="en-GB" b="1"/>
          </a:p>
        </p:txBody>
      </p:sp>
      <p:sp>
        <p:nvSpPr>
          <p:cNvPr id="3" name="Content Placeholder 2">
            <a:extLst>
              <a:ext uri="{FF2B5EF4-FFF2-40B4-BE49-F238E27FC236}">
                <a16:creationId xmlns:a16="http://schemas.microsoft.com/office/drawing/2014/main" id="{5D43F125-BA69-4DF3-949B-A99EE4372A9B}"/>
              </a:ext>
            </a:extLst>
          </p:cNvPr>
          <p:cNvSpPr>
            <a:spLocks noGrp="1"/>
          </p:cNvSpPr>
          <p:nvPr>
            <p:ph sz="half" idx="1"/>
          </p:nvPr>
        </p:nvSpPr>
        <p:spPr>
          <a:xfrm>
            <a:off x="728595" y="1776628"/>
            <a:ext cx="6558029" cy="3702050"/>
          </a:xfrm>
        </p:spPr>
        <p:txBody>
          <a:bodyPr wrap="square" anchor="t">
            <a:normAutofit/>
          </a:bodyPr>
          <a:lstStyle/>
          <a:p>
            <a:r>
              <a:rPr lang="en-GB" sz="3200" b="1">
                <a:solidFill>
                  <a:schemeClr val="tx1"/>
                </a:solidFill>
              </a:rPr>
              <a:t>If a parent/carer or pupil asks for a CSP (even if those involved think it is not necessary) further action is required.</a:t>
            </a:r>
          </a:p>
          <a:p>
            <a:pPr>
              <a:lnSpc>
                <a:spcPct val="90000"/>
              </a:lnSpc>
            </a:pPr>
            <a:endParaRPr lang="en-GB" sz="1500"/>
          </a:p>
        </p:txBody>
      </p:sp>
      <p:sp>
        <p:nvSpPr>
          <p:cNvPr id="10" name="Rectangle 9">
            <a:hlinkClick r:id="" action="ppaction://hlinkshowjump?jump=nextslide"/>
            <a:extLst>
              <a:ext uri="{FF2B5EF4-FFF2-40B4-BE49-F238E27FC236}">
                <a16:creationId xmlns:a16="http://schemas.microsoft.com/office/drawing/2014/main" id="{804477D0-63C8-A511-0E16-2C50C2D776D6}"/>
              </a:ext>
            </a:extLst>
          </p:cNvPr>
          <p:cNvSpPr/>
          <p:nvPr/>
        </p:nvSpPr>
        <p:spPr>
          <a:xfrm>
            <a:off x="888444" y="3996963"/>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True</a:t>
            </a:r>
          </a:p>
        </p:txBody>
      </p:sp>
      <p:sp>
        <p:nvSpPr>
          <p:cNvPr id="12" name="Rectangle 11">
            <a:hlinkClick r:id="rId2" action="ppaction://hlinksldjump"/>
            <a:extLst>
              <a:ext uri="{FF2B5EF4-FFF2-40B4-BE49-F238E27FC236}">
                <a16:creationId xmlns:a16="http://schemas.microsoft.com/office/drawing/2014/main" id="{7F2C7259-E091-77FE-C6A6-C0A6F4FB654F}"/>
              </a:ext>
            </a:extLst>
          </p:cNvPr>
          <p:cNvSpPr/>
          <p:nvPr/>
        </p:nvSpPr>
        <p:spPr>
          <a:xfrm>
            <a:off x="2953240" y="3996962"/>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False</a:t>
            </a:r>
          </a:p>
        </p:txBody>
      </p:sp>
      <p:sp>
        <p:nvSpPr>
          <p:cNvPr id="11" name="Rectangle 10">
            <a:hlinkClick r:id="rId2" action="ppaction://hlinksldjump"/>
            <a:extLst>
              <a:ext uri="{FF2B5EF4-FFF2-40B4-BE49-F238E27FC236}">
                <a16:creationId xmlns:a16="http://schemas.microsoft.com/office/drawing/2014/main" id="{BF033158-8710-430A-8584-5442BBD14C76}"/>
              </a:ext>
            </a:extLst>
          </p:cNvPr>
          <p:cNvSpPr/>
          <p:nvPr/>
        </p:nvSpPr>
        <p:spPr>
          <a:xfrm>
            <a:off x="1981540" y="5122764"/>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Could be either</a:t>
            </a:r>
          </a:p>
        </p:txBody>
      </p:sp>
      <p:pic>
        <p:nvPicPr>
          <p:cNvPr id="5" name="Picture 4" descr="A group of hands holding up red letters">
            <a:extLst>
              <a:ext uri="{FF2B5EF4-FFF2-40B4-BE49-F238E27FC236}">
                <a16:creationId xmlns:a16="http://schemas.microsoft.com/office/drawing/2014/main" id="{A5CC521E-2172-0062-D77F-F209A5D70343}"/>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6654407" y="3713928"/>
            <a:ext cx="4496455" cy="20821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2723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EB04-3C85-04D6-8858-876F920367CF}"/>
              </a:ext>
            </a:extLst>
          </p:cNvPr>
          <p:cNvSpPr>
            <a:spLocks noGrp="1"/>
          </p:cNvSpPr>
          <p:nvPr>
            <p:ph type="title"/>
          </p:nvPr>
        </p:nvSpPr>
        <p:spPr>
          <a:xfrm>
            <a:off x="677514" y="912812"/>
            <a:ext cx="10836972" cy="711200"/>
          </a:xfrm>
        </p:spPr>
        <p:txBody>
          <a:bodyPr wrap="square" anchor="ctr">
            <a:normAutofit/>
          </a:bodyPr>
          <a:lstStyle/>
          <a:p>
            <a:r>
              <a:rPr lang="en-GB"/>
              <a:t>True!... </a:t>
            </a:r>
          </a:p>
        </p:txBody>
      </p:sp>
      <p:sp>
        <p:nvSpPr>
          <p:cNvPr id="4" name="Content Placeholder 3">
            <a:extLst>
              <a:ext uri="{FF2B5EF4-FFF2-40B4-BE49-F238E27FC236}">
                <a16:creationId xmlns:a16="http://schemas.microsoft.com/office/drawing/2014/main" id="{7615005D-551A-6160-DFB9-7772F7F78F9A}"/>
              </a:ext>
            </a:extLst>
          </p:cNvPr>
          <p:cNvSpPr>
            <a:spLocks noGrp="1"/>
          </p:cNvSpPr>
          <p:nvPr>
            <p:ph sz="half" idx="1"/>
          </p:nvPr>
        </p:nvSpPr>
        <p:spPr>
          <a:xfrm>
            <a:off x="814386" y="2495068"/>
            <a:ext cx="10943605" cy="3702050"/>
          </a:xfrm>
        </p:spPr>
        <p:txBody>
          <a:bodyPr wrap="square" anchor="t">
            <a:normAutofit fontScale="92500" lnSpcReduction="20000"/>
          </a:bodyPr>
          <a:lstStyle/>
          <a:p>
            <a:r>
              <a:rPr lang="en-GB">
                <a:solidFill>
                  <a:schemeClr val="accent4">
                    <a:lumMod val="75000"/>
                  </a:schemeClr>
                </a:solidFill>
              </a:rPr>
              <a:t>If a CSP is requested by a parent/carer or learner, the LA have a time period of 4 weeks to respond to that request so it is important to follow LA guidance regarding a response as soon as possible.</a:t>
            </a:r>
          </a:p>
          <a:p>
            <a:endParaRPr lang="en-GB" sz="1100">
              <a:solidFill>
                <a:schemeClr val="accent4">
                  <a:lumMod val="75000"/>
                </a:schemeClr>
              </a:solidFill>
            </a:endParaRPr>
          </a:p>
          <a:p>
            <a:r>
              <a:rPr lang="en-GB">
                <a:solidFill>
                  <a:schemeClr val="accent4">
                    <a:lumMod val="75000"/>
                  </a:schemeClr>
                </a:solidFill>
              </a:rPr>
              <a:t>Discuss the criteria during an ASN meeting with all of the information and hopefully the professionals available to answer the questions present, is helpful to inform that decision.</a:t>
            </a:r>
          </a:p>
          <a:p>
            <a:endParaRPr lang="en-GB" sz="1100">
              <a:solidFill>
                <a:schemeClr val="accent4">
                  <a:lumMod val="75000"/>
                </a:schemeClr>
              </a:solidFill>
            </a:endParaRPr>
          </a:p>
          <a:p>
            <a:r>
              <a:rPr lang="en-GB">
                <a:solidFill>
                  <a:schemeClr val="accent4">
                    <a:lumMod val="75000"/>
                  </a:schemeClr>
                </a:solidFill>
              </a:rPr>
              <a:t>Even if it is felt that the criteria is not met, the request should be recorded and the request officially replied to – otherwise this can be seen as a deemed refusal and lead to a reference to the ASN tribunal.</a:t>
            </a:r>
          </a:p>
        </p:txBody>
      </p:sp>
      <p:pic>
        <p:nvPicPr>
          <p:cNvPr id="3" name="Picture 2" descr="A group of hands holding up red letters">
            <a:extLst>
              <a:ext uri="{FF2B5EF4-FFF2-40B4-BE49-F238E27FC236}">
                <a16:creationId xmlns:a16="http://schemas.microsoft.com/office/drawing/2014/main" id="{D990A8F1-5F9F-F02D-CECB-B3C8F2BA2237}"/>
              </a:ext>
            </a:extLst>
          </p:cNvPr>
          <p:cNvPicPr>
            <a:picLocks noChangeAspect="1"/>
          </p:cNvPicPr>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4790423" y="227361"/>
            <a:ext cx="4496455" cy="2082102"/>
          </a:xfrm>
          <a:prstGeom prst="rect">
            <a:avLst/>
          </a:prstGeom>
          <a:ln>
            <a:noFill/>
          </a:ln>
          <a:effectLst>
            <a:outerShdw blurRad="292100" dist="139700" dir="2700000" algn="tl" rotWithShape="0">
              <a:srgbClr val="333333">
                <a:alpha val="65000"/>
              </a:srgbClr>
            </a:outerShdw>
          </a:effectLst>
        </p:spPr>
      </p:pic>
      <p:pic>
        <p:nvPicPr>
          <p:cNvPr id="8" name="Picture 7" descr="A green button with a white check mark">
            <a:extLst>
              <a:ext uri="{FF2B5EF4-FFF2-40B4-BE49-F238E27FC236}">
                <a16:creationId xmlns:a16="http://schemas.microsoft.com/office/drawing/2014/main" id="{B2047B46-0F44-AF71-323F-34FF3309AA45}"/>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9530384" y="267460"/>
            <a:ext cx="2227608" cy="2227608"/>
          </a:xfrm>
          <a:prstGeom prst="rect">
            <a:avLst/>
          </a:prstGeom>
          <a:noFill/>
        </p:spPr>
      </p:pic>
    </p:spTree>
    <p:extLst>
      <p:ext uri="{BB962C8B-B14F-4D97-AF65-F5344CB8AC3E}">
        <p14:creationId xmlns:p14="http://schemas.microsoft.com/office/powerpoint/2010/main" val="2032407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C363-B994-4497-B30F-80C338ADCF54}"/>
              </a:ext>
            </a:extLst>
          </p:cNvPr>
          <p:cNvSpPr>
            <a:spLocks noGrp="1"/>
          </p:cNvSpPr>
          <p:nvPr>
            <p:ph type="title"/>
          </p:nvPr>
        </p:nvSpPr>
        <p:spPr>
          <a:xfrm>
            <a:off x="666751" y="830263"/>
            <a:ext cx="10836972" cy="711200"/>
          </a:xfrm>
        </p:spPr>
        <p:txBody>
          <a:bodyPr wrap="square" anchor="ctr">
            <a:normAutofit/>
          </a:bodyPr>
          <a:lstStyle/>
          <a:p>
            <a:r>
              <a:rPr lang="en-GB" b="1"/>
              <a:t>Questions </a:t>
            </a:r>
            <a:r>
              <a:rPr lang="en-GB"/>
              <a:t>7</a:t>
            </a:r>
            <a:endParaRPr lang="en-GB" b="1"/>
          </a:p>
        </p:txBody>
      </p:sp>
      <p:sp>
        <p:nvSpPr>
          <p:cNvPr id="3" name="Content Placeholder 2">
            <a:extLst>
              <a:ext uri="{FF2B5EF4-FFF2-40B4-BE49-F238E27FC236}">
                <a16:creationId xmlns:a16="http://schemas.microsoft.com/office/drawing/2014/main" id="{5D43F125-BA69-4DF3-949B-A99EE4372A9B}"/>
              </a:ext>
            </a:extLst>
          </p:cNvPr>
          <p:cNvSpPr>
            <a:spLocks noGrp="1"/>
          </p:cNvSpPr>
          <p:nvPr>
            <p:ph sz="half" idx="1"/>
          </p:nvPr>
        </p:nvSpPr>
        <p:spPr>
          <a:xfrm>
            <a:off x="728597" y="1776628"/>
            <a:ext cx="4687478" cy="3702050"/>
          </a:xfrm>
        </p:spPr>
        <p:txBody>
          <a:bodyPr wrap="square" anchor="t">
            <a:normAutofit/>
          </a:bodyPr>
          <a:lstStyle/>
          <a:p>
            <a:r>
              <a:rPr lang="en-GB" sz="3200" b="1">
                <a:solidFill>
                  <a:schemeClr val="tx1"/>
                </a:solidFill>
              </a:rPr>
              <a:t>A CSP can make sure agencies do what they have agreed to do.</a:t>
            </a:r>
          </a:p>
          <a:p>
            <a:pPr>
              <a:lnSpc>
                <a:spcPct val="90000"/>
              </a:lnSpc>
            </a:pPr>
            <a:endParaRPr lang="en-GB" sz="1500"/>
          </a:p>
          <a:p>
            <a:pPr>
              <a:lnSpc>
                <a:spcPct val="90000"/>
              </a:lnSpc>
            </a:pPr>
            <a:endParaRPr lang="en-GB" sz="1500"/>
          </a:p>
        </p:txBody>
      </p:sp>
      <p:sp>
        <p:nvSpPr>
          <p:cNvPr id="10" name="Rectangle 9">
            <a:hlinkClick r:id="" action="ppaction://hlinkshowjump?jump=nextslide"/>
            <a:extLst>
              <a:ext uri="{FF2B5EF4-FFF2-40B4-BE49-F238E27FC236}">
                <a16:creationId xmlns:a16="http://schemas.microsoft.com/office/drawing/2014/main" id="{804477D0-63C8-A511-0E16-2C50C2D776D6}"/>
              </a:ext>
            </a:extLst>
          </p:cNvPr>
          <p:cNvSpPr/>
          <p:nvPr/>
        </p:nvSpPr>
        <p:spPr>
          <a:xfrm>
            <a:off x="888444" y="3996963"/>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True</a:t>
            </a:r>
          </a:p>
        </p:txBody>
      </p:sp>
      <p:sp>
        <p:nvSpPr>
          <p:cNvPr id="12" name="Rectangle 11">
            <a:hlinkClick r:id="rId2" action="ppaction://hlinksldjump"/>
            <a:extLst>
              <a:ext uri="{FF2B5EF4-FFF2-40B4-BE49-F238E27FC236}">
                <a16:creationId xmlns:a16="http://schemas.microsoft.com/office/drawing/2014/main" id="{7F2C7259-E091-77FE-C6A6-C0A6F4FB654F}"/>
              </a:ext>
            </a:extLst>
          </p:cNvPr>
          <p:cNvSpPr/>
          <p:nvPr/>
        </p:nvSpPr>
        <p:spPr>
          <a:xfrm>
            <a:off x="2953240" y="3996962"/>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False</a:t>
            </a:r>
          </a:p>
        </p:txBody>
      </p:sp>
      <p:sp>
        <p:nvSpPr>
          <p:cNvPr id="11" name="Rectangle 10">
            <a:hlinkClick r:id="rId2" action="ppaction://hlinksldjump"/>
            <a:extLst>
              <a:ext uri="{FF2B5EF4-FFF2-40B4-BE49-F238E27FC236}">
                <a16:creationId xmlns:a16="http://schemas.microsoft.com/office/drawing/2014/main" id="{BF033158-8710-430A-8584-5442BBD14C76}"/>
              </a:ext>
            </a:extLst>
          </p:cNvPr>
          <p:cNvSpPr/>
          <p:nvPr/>
        </p:nvSpPr>
        <p:spPr>
          <a:xfrm>
            <a:off x="1950367" y="5137101"/>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Could be either</a:t>
            </a:r>
          </a:p>
        </p:txBody>
      </p:sp>
      <p:pic>
        <p:nvPicPr>
          <p:cNvPr id="5" name="Picture 4" descr="A row of check marks">
            <a:extLst>
              <a:ext uri="{FF2B5EF4-FFF2-40B4-BE49-F238E27FC236}">
                <a16:creationId xmlns:a16="http://schemas.microsoft.com/office/drawing/2014/main" id="{69723C7F-57D5-0E78-5879-8CF8926E86BC}"/>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124699" y="1668397"/>
            <a:ext cx="3376614" cy="3083975"/>
          </a:xfrm>
          <a:prstGeom prst="rect">
            <a:avLst/>
          </a:prstGeom>
        </p:spPr>
      </p:pic>
    </p:spTree>
    <p:extLst>
      <p:ext uri="{BB962C8B-B14F-4D97-AF65-F5344CB8AC3E}">
        <p14:creationId xmlns:p14="http://schemas.microsoft.com/office/powerpoint/2010/main" val="1570302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EB04-3C85-04D6-8858-876F920367CF}"/>
              </a:ext>
            </a:extLst>
          </p:cNvPr>
          <p:cNvSpPr>
            <a:spLocks noGrp="1"/>
          </p:cNvSpPr>
          <p:nvPr>
            <p:ph type="title"/>
          </p:nvPr>
        </p:nvSpPr>
        <p:spPr>
          <a:xfrm>
            <a:off x="666751" y="830263"/>
            <a:ext cx="10836972" cy="711200"/>
          </a:xfrm>
        </p:spPr>
        <p:txBody>
          <a:bodyPr wrap="square" anchor="ctr">
            <a:normAutofit/>
          </a:bodyPr>
          <a:lstStyle/>
          <a:p>
            <a:r>
              <a:rPr lang="en-GB"/>
              <a:t>True!... </a:t>
            </a:r>
          </a:p>
        </p:txBody>
      </p:sp>
      <p:sp>
        <p:nvSpPr>
          <p:cNvPr id="4" name="Content Placeholder 3">
            <a:extLst>
              <a:ext uri="{FF2B5EF4-FFF2-40B4-BE49-F238E27FC236}">
                <a16:creationId xmlns:a16="http://schemas.microsoft.com/office/drawing/2014/main" id="{7615005D-551A-6160-DFB9-7772F7F78F9A}"/>
              </a:ext>
            </a:extLst>
          </p:cNvPr>
          <p:cNvSpPr>
            <a:spLocks noGrp="1"/>
          </p:cNvSpPr>
          <p:nvPr>
            <p:ph sz="half" idx="1"/>
          </p:nvPr>
        </p:nvSpPr>
        <p:spPr>
          <a:xfrm>
            <a:off x="914399" y="2325687"/>
            <a:ext cx="10115551" cy="3702050"/>
          </a:xfrm>
        </p:spPr>
        <p:txBody>
          <a:bodyPr wrap="square" anchor="t">
            <a:normAutofit fontScale="85000" lnSpcReduction="10000"/>
          </a:bodyPr>
          <a:lstStyle/>
          <a:p>
            <a:r>
              <a:rPr lang="en-GB">
                <a:solidFill>
                  <a:schemeClr val="accent4">
                    <a:lumMod val="75000"/>
                  </a:schemeClr>
                </a:solidFill>
              </a:rPr>
              <a:t>A CSP is a statutory documents so it can </a:t>
            </a:r>
            <a:r>
              <a:rPr lang="en-GB" b="1">
                <a:solidFill>
                  <a:schemeClr val="accent4">
                    <a:lumMod val="75000"/>
                  </a:schemeClr>
                </a:solidFill>
              </a:rPr>
              <a:t>legally</a:t>
            </a:r>
            <a:r>
              <a:rPr lang="en-GB">
                <a:solidFill>
                  <a:schemeClr val="accent4">
                    <a:lumMod val="75000"/>
                  </a:schemeClr>
                </a:solidFill>
              </a:rPr>
              <a:t> ensure that the agreed actions stated within it happen within the timeframe indicated (via a tribunal process if need be).  </a:t>
            </a:r>
          </a:p>
          <a:p>
            <a:endParaRPr lang="en-GB">
              <a:solidFill>
                <a:schemeClr val="accent4">
                  <a:lumMod val="75000"/>
                </a:schemeClr>
              </a:solidFill>
            </a:endParaRPr>
          </a:p>
          <a:p>
            <a:r>
              <a:rPr lang="en-GB">
                <a:solidFill>
                  <a:schemeClr val="accent4">
                    <a:lumMod val="75000"/>
                  </a:schemeClr>
                </a:solidFill>
              </a:rPr>
              <a:t>It will also make sure that all agencies communicate effectively with education so that the plan for the pupil can be co-ordinated well.</a:t>
            </a:r>
            <a:endParaRPr lang="en-GB" sz="1600">
              <a:solidFill>
                <a:schemeClr val="accent4">
                  <a:lumMod val="75000"/>
                </a:schemeClr>
              </a:solidFill>
            </a:endParaRPr>
          </a:p>
          <a:p>
            <a:endParaRPr lang="en-GB">
              <a:solidFill>
                <a:schemeClr val="tx1"/>
              </a:solidFill>
            </a:endParaRPr>
          </a:p>
          <a:p>
            <a:r>
              <a:rPr lang="en-GB">
                <a:solidFill>
                  <a:schemeClr val="accent4">
                    <a:lumMod val="75000"/>
                  </a:schemeClr>
                </a:solidFill>
              </a:rPr>
              <a:t>BUT a CSP will only contain agreed actions by the relevant agencies for the forthcoming year. It </a:t>
            </a:r>
            <a:r>
              <a:rPr lang="en-GB" b="1">
                <a:solidFill>
                  <a:schemeClr val="accent4">
                    <a:lumMod val="75000"/>
                  </a:schemeClr>
                </a:solidFill>
              </a:rPr>
              <a:t>cannot</a:t>
            </a:r>
            <a:r>
              <a:rPr lang="en-GB">
                <a:solidFill>
                  <a:schemeClr val="accent4">
                    <a:lumMod val="75000"/>
                  </a:schemeClr>
                </a:solidFill>
              </a:rPr>
              <a:t> ‘ask or demand’ anything that is not already agreed in an ASN plan by the agency involved.</a:t>
            </a:r>
            <a:endParaRPr lang="en-GB">
              <a:solidFill>
                <a:schemeClr val="accent4">
                  <a:lumMod val="75000"/>
                </a:schemeClr>
              </a:solidFill>
              <a:cs typeface="Arial"/>
            </a:endParaRPr>
          </a:p>
        </p:txBody>
      </p:sp>
      <p:pic>
        <p:nvPicPr>
          <p:cNvPr id="3" name="Picture 2" descr="A row of check marks">
            <a:extLst>
              <a:ext uri="{FF2B5EF4-FFF2-40B4-BE49-F238E27FC236}">
                <a16:creationId xmlns:a16="http://schemas.microsoft.com/office/drawing/2014/main" id="{21EF4E69-1491-CF26-95FC-3AD7A0B6647F}"/>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471126" y="556985"/>
            <a:ext cx="1804989" cy="1648557"/>
          </a:xfrm>
          <a:prstGeom prst="rect">
            <a:avLst/>
          </a:prstGeom>
        </p:spPr>
      </p:pic>
      <p:pic>
        <p:nvPicPr>
          <p:cNvPr id="8" name="Picture 7" descr="A green button with a white check mark">
            <a:extLst>
              <a:ext uri="{FF2B5EF4-FFF2-40B4-BE49-F238E27FC236}">
                <a16:creationId xmlns:a16="http://schemas.microsoft.com/office/drawing/2014/main" id="{B2047B46-0F44-AF71-323F-34FF3309AA45}"/>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9530384" y="267460"/>
            <a:ext cx="2227608" cy="2227608"/>
          </a:xfrm>
          <a:prstGeom prst="rect">
            <a:avLst/>
          </a:prstGeom>
          <a:noFill/>
        </p:spPr>
      </p:pic>
    </p:spTree>
    <p:extLst>
      <p:ext uri="{BB962C8B-B14F-4D97-AF65-F5344CB8AC3E}">
        <p14:creationId xmlns:p14="http://schemas.microsoft.com/office/powerpoint/2010/main" val="2827915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C363-B994-4497-B30F-80C338ADCF54}"/>
              </a:ext>
            </a:extLst>
          </p:cNvPr>
          <p:cNvSpPr>
            <a:spLocks noGrp="1"/>
          </p:cNvSpPr>
          <p:nvPr>
            <p:ph type="title"/>
          </p:nvPr>
        </p:nvSpPr>
        <p:spPr>
          <a:xfrm>
            <a:off x="666751" y="830263"/>
            <a:ext cx="10836972" cy="711200"/>
          </a:xfrm>
        </p:spPr>
        <p:txBody>
          <a:bodyPr wrap="square" anchor="ctr">
            <a:normAutofit/>
          </a:bodyPr>
          <a:lstStyle/>
          <a:p>
            <a:r>
              <a:rPr lang="en-GB" b="1"/>
              <a:t>Question</a:t>
            </a:r>
            <a:r>
              <a:rPr lang="en-GB"/>
              <a:t> 8</a:t>
            </a:r>
            <a:endParaRPr lang="en-GB" b="1"/>
          </a:p>
        </p:txBody>
      </p:sp>
      <p:sp>
        <p:nvSpPr>
          <p:cNvPr id="3" name="Content Placeholder 2">
            <a:extLst>
              <a:ext uri="{FF2B5EF4-FFF2-40B4-BE49-F238E27FC236}">
                <a16:creationId xmlns:a16="http://schemas.microsoft.com/office/drawing/2014/main" id="{5D43F125-BA69-4DF3-949B-A99EE4372A9B}"/>
              </a:ext>
            </a:extLst>
          </p:cNvPr>
          <p:cNvSpPr>
            <a:spLocks noGrp="1"/>
          </p:cNvSpPr>
          <p:nvPr>
            <p:ph sz="half" idx="1"/>
          </p:nvPr>
        </p:nvSpPr>
        <p:spPr>
          <a:xfrm>
            <a:off x="728597" y="1776628"/>
            <a:ext cx="4687478" cy="3702050"/>
          </a:xfrm>
        </p:spPr>
        <p:txBody>
          <a:bodyPr wrap="square" anchor="t">
            <a:normAutofit/>
          </a:bodyPr>
          <a:lstStyle/>
          <a:p>
            <a:pPr>
              <a:lnSpc>
                <a:spcPct val="90000"/>
              </a:lnSpc>
            </a:pPr>
            <a:r>
              <a:rPr lang="en-GB" sz="3200"/>
              <a:t>If a CSP is opened for a learner it cannot be closed again</a:t>
            </a:r>
          </a:p>
          <a:p>
            <a:pPr>
              <a:lnSpc>
                <a:spcPct val="90000"/>
              </a:lnSpc>
            </a:pPr>
            <a:endParaRPr lang="en-GB" sz="1500"/>
          </a:p>
          <a:p>
            <a:pPr>
              <a:lnSpc>
                <a:spcPct val="90000"/>
              </a:lnSpc>
            </a:pPr>
            <a:endParaRPr lang="en-GB" sz="1500"/>
          </a:p>
        </p:txBody>
      </p:sp>
      <p:sp>
        <p:nvSpPr>
          <p:cNvPr id="10" name="Rectangle 9">
            <a:hlinkClick r:id="rId2" action="ppaction://hlinksldjump"/>
            <a:extLst>
              <a:ext uri="{FF2B5EF4-FFF2-40B4-BE49-F238E27FC236}">
                <a16:creationId xmlns:a16="http://schemas.microsoft.com/office/drawing/2014/main" id="{804477D0-63C8-A511-0E16-2C50C2D776D6}"/>
              </a:ext>
            </a:extLst>
          </p:cNvPr>
          <p:cNvSpPr/>
          <p:nvPr/>
        </p:nvSpPr>
        <p:spPr>
          <a:xfrm>
            <a:off x="888444" y="3996963"/>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True</a:t>
            </a:r>
          </a:p>
        </p:txBody>
      </p:sp>
      <p:sp>
        <p:nvSpPr>
          <p:cNvPr id="11" name="Rectangle 10">
            <a:hlinkClick r:id="rId2" action="ppaction://hlinksldjump"/>
            <a:extLst>
              <a:ext uri="{FF2B5EF4-FFF2-40B4-BE49-F238E27FC236}">
                <a16:creationId xmlns:a16="http://schemas.microsoft.com/office/drawing/2014/main" id="{BF033158-8710-430A-8584-5442BBD14C76}"/>
              </a:ext>
            </a:extLst>
          </p:cNvPr>
          <p:cNvSpPr/>
          <p:nvPr/>
        </p:nvSpPr>
        <p:spPr>
          <a:xfrm>
            <a:off x="1950367" y="5137101"/>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Could be either</a:t>
            </a:r>
          </a:p>
        </p:txBody>
      </p:sp>
      <p:sp>
        <p:nvSpPr>
          <p:cNvPr id="12" name="Rectangle 11">
            <a:hlinkClick r:id="" action="ppaction://hlinkshowjump?jump=nextslide"/>
            <a:extLst>
              <a:ext uri="{FF2B5EF4-FFF2-40B4-BE49-F238E27FC236}">
                <a16:creationId xmlns:a16="http://schemas.microsoft.com/office/drawing/2014/main" id="{7F2C7259-E091-77FE-C6A6-C0A6F4FB654F}"/>
              </a:ext>
            </a:extLst>
          </p:cNvPr>
          <p:cNvSpPr/>
          <p:nvPr/>
        </p:nvSpPr>
        <p:spPr>
          <a:xfrm>
            <a:off x="2953240" y="3996962"/>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False</a:t>
            </a:r>
          </a:p>
        </p:txBody>
      </p:sp>
      <p:pic>
        <p:nvPicPr>
          <p:cNvPr id="5" name="Picture 4" descr="A sign with a wooden frame from a string stating closed">
            <a:extLst>
              <a:ext uri="{FF2B5EF4-FFF2-40B4-BE49-F238E27FC236}">
                <a16:creationId xmlns:a16="http://schemas.microsoft.com/office/drawing/2014/main" id="{540A8A04-C05F-81B5-3861-5A1C52B71D4B}"/>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608629" y="1878963"/>
            <a:ext cx="3964122" cy="25704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9498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EB04-3C85-04D6-8858-876F920367CF}"/>
              </a:ext>
            </a:extLst>
          </p:cNvPr>
          <p:cNvSpPr>
            <a:spLocks noGrp="1"/>
          </p:cNvSpPr>
          <p:nvPr>
            <p:ph type="title"/>
          </p:nvPr>
        </p:nvSpPr>
        <p:spPr>
          <a:xfrm>
            <a:off x="666751" y="830263"/>
            <a:ext cx="10836972" cy="711200"/>
          </a:xfrm>
        </p:spPr>
        <p:txBody>
          <a:bodyPr wrap="square" anchor="ctr">
            <a:normAutofit/>
          </a:bodyPr>
          <a:lstStyle/>
          <a:p>
            <a:r>
              <a:rPr lang="en-GB"/>
              <a:t>False!... </a:t>
            </a:r>
          </a:p>
        </p:txBody>
      </p:sp>
      <p:sp>
        <p:nvSpPr>
          <p:cNvPr id="4" name="Content Placeholder 3">
            <a:extLst>
              <a:ext uri="{FF2B5EF4-FFF2-40B4-BE49-F238E27FC236}">
                <a16:creationId xmlns:a16="http://schemas.microsoft.com/office/drawing/2014/main" id="{7615005D-551A-6160-DFB9-7772F7F78F9A}"/>
              </a:ext>
            </a:extLst>
          </p:cNvPr>
          <p:cNvSpPr>
            <a:spLocks noGrp="1"/>
          </p:cNvSpPr>
          <p:nvPr>
            <p:ph sz="half" idx="1"/>
          </p:nvPr>
        </p:nvSpPr>
        <p:spPr>
          <a:xfrm>
            <a:off x="666751" y="2104266"/>
            <a:ext cx="9101139" cy="3702050"/>
          </a:xfrm>
        </p:spPr>
        <p:txBody>
          <a:bodyPr wrap="square" anchor="t">
            <a:normAutofit fontScale="85000" lnSpcReduction="20000"/>
          </a:bodyPr>
          <a:lstStyle/>
          <a:p>
            <a:r>
              <a:rPr lang="en-GB" sz="2800">
                <a:solidFill>
                  <a:schemeClr val="accent4">
                    <a:lumMod val="75000"/>
                  </a:schemeClr>
                </a:solidFill>
              </a:rPr>
              <a:t>A CSP can be discontinued for a variety of reasons:</a:t>
            </a:r>
          </a:p>
          <a:p>
            <a:endParaRPr lang="en-GB" sz="2800">
              <a:solidFill>
                <a:schemeClr val="accent4">
                  <a:lumMod val="75000"/>
                </a:schemeClr>
              </a:solidFill>
            </a:endParaRPr>
          </a:p>
          <a:p>
            <a:r>
              <a:rPr lang="en-GB" sz="2800">
                <a:solidFill>
                  <a:schemeClr val="accent4">
                    <a:lumMod val="75000"/>
                  </a:schemeClr>
                </a:solidFill>
              </a:rPr>
              <a:t>One or more of the criteria are no longer met (usually input from agencies has changed, but can be any of the criteria) </a:t>
            </a:r>
          </a:p>
          <a:p>
            <a:endParaRPr lang="en-GB" sz="2800">
              <a:solidFill>
                <a:schemeClr val="accent4">
                  <a:lumMod val="75000"/>
                </a:schemeClr>
              </a:solidFill>
            </a:endParaRPr>
          </a:p>
          <a:p>
            <a:r>
              <a:rPr lang="en-GB" sz="2800">
                <a:solidFill>
                  <a:schemeClr val="accent4">
                    <a:lumMod val="75000"/>
                  </a:schemeClr>
                </a:solidFill>
              </a:rPr>
              <a:t>This could be indicated at a planning meeting or by an agency </a:t>
            </a:r>
          </a:p>
          <a:p>
            <a:r>
              <a:rPr lang="en-GB" sz="2800">
                <a:solidFill>
                  <a:schemeClr val="accent4">
                    <a:lumMod val="75000"/>
                  </a:schemeClr>
                </a:solidFill>
              </a:rPr>
              <a:t>The child or young person moves to another Local Authority (LA)</a:t>
            </a:r>
          </a:p>
          <a:p>
            <a:endParaRPr lang="en-GB" sz="2800">
              <a:solidFill>
                <a:schemeClr val="accent4">
                  <a:lumMod val="75000"/>
                </a:schemeClr>
              </a:solidFill>
            </a:endParaRPr>
          </a:p>
          <a:p>
            <a:r>
              <a:rPr lang="en-GB" sz="2800">
                <a:solidFill>
                  <a:schemeClr val="accent4">
                    <a:lumMod val="75000"/>
                  </a:schemeClr>
                </a:solidFill>
              </a:rPr>
              <a:t>The young person leaves education (to be educated at home or as part of a transition to move on from school education)</a:t>
            </a:r>
          </a:p>
          <a:p>
            <a:endParaRPr lang="en-GB"/>
          </a:p>
        </p:txBody>
      </p:sp>
      <p:pic>
        <p:nvPicPr>
          <p:cNvPr id="3" name="Picture 2" descr="A sign with a wooden frame from a string stating closed">
            <a:extLst>
              <a:ext uri="{FF2B5EF4-FFF2-40B4-BE49-F238E27FC236}">
                <a16:creationId xmlns:a16="http://schemas.microsoft.com/office/drawing/2014/main" id="{0395A48E-A199-9BBD-1790-2E6C5262D24A}"/>
              </a:ext>
              <a:ext uri="{C183D7F6-B498-43B3-948B-1728B52AA6E4}">
                <adec:decorative xmlns:adec="http://schemas.microsoft.com/office/drawing/2017/decorative" val="0"/>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788340" y="237931"/>
            <a:ext cx="2487775" cy="1613166"/>
          </a:xfrm>
          <a:prstGeom prst="rect">
            <a:avLst/>
          </a:prstGeom>
          <a:ln>
            <a:noFill/>
          </a:ln>
          <a:effectLst>
            <a:outerShdw blurRad="292100" dist="139700" dir="2700000" algn="tl" rotWithShape="0">
              <a:srgbClr val="333333">
                <a:alpha val="65000"/>
              </a:srgbClr>
            </a:outerShdw>
          </a:effectLst>
        </p:spPr>
      </p:pic>
      <p:pic>
        <p:nvPicPr>
          <p:cNvPr id="8" name="Picture 7" descr="A green button with a white check mark">
            <a:extLst>
              <a:ext uri="{FF2B5EF4-FFF2-40B4-BE49-F238E27FC236}">
                <a16:creationId xmlns:a16="http://schemas.microsoft.com/office/drawing/2014/main" id="{B2047B46-0F44-AF71-323F-34FF3309AA45}"/>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9530384" y="267460"/>
            <a:ext cx="2227608" cy="2227608"/>
          </a:xfrm>
          <a:prstGeom prst="rect">
            <a:avLst/>
          </a:prstGeom>
          <a:noFill/>
        </p:spPr>
      </p:pic>
    </p:spTree>
    <p:extLst>
      <p:ext uri="{BB962C8B-B14F-4D97-AF65-F5344CB8AC3E}">
        <p14:creationId xmlns:p14="http://schemas.microsoft.com/office/powerpoint/2010/main" val="1207248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C363-B994-4497-B30F-80C338ADCF54}"/>
              </a:ext>
            </a:extLst>
          </p:cNvPr>
          <p:cNvSpPr>
            <a:spLocks noGrp="1"/>
          </p:cNvSpPr>
          <p:nvPr>
            <p:ph type="title"/>
          </p:nvPr>
        </p:nvSpPr>
        <p:spPr>
          <a:xfrm>
            <a:off x="666751" y="830263"/>
            <a:ext cx="10836972" cy="711200"/>
          </a:xfrm>
        </p:spPr>
        <p:txBody>
          <a:bodyPr wrap="square" anchor="ctr">
            <a:normAutofit/>
          </a:bodyPr>
          <a:lstStyle/>
          <a:p>
            <a:r>
              <a:rPr lang="en-GB" b="1"/>
              <a:t>Question</a:t>
            </a:r>
            <a:r>
              <a:rPr lang="en-GB"/>
              <a:t> 9</a:t>
            </a:r>
            <a:endParaRPr lang="en-GB" b="1"/>
          </a:p>
        </p:txBody>
      </p:sp>
      <p:sp>
        <p:nvSpPr>
          <p:cNvPr id="3" name="Content Placeholder 2">
            <a:extLst>
              <a:ext uri="{FF2B5EF4-FFF2-40B4-BE49-F238E27FC236}">
                <a16:creationId xmlns:a16="http://schemas.microsoft.com/office/drawing/2014/main" id="{5D43F125-BA69-4DF3-949B-A99EE4372A9B}"/>
              </a:ext>
            </a:extLst>
          </p:cNvPr>
          <p:cNvSpPr>
            <a:spLocks noGrp="1"/>
          </p:cNvSpPr>
          <p:nvPr>
            <p:ph sz="half" idx="1"/>
          </p:nvPr>
        </p:nvSpPr>
        <p:spPr>
          <a:xfrm>
            <a:off x="728597" y="1776628"/>
            <a:ext cx="4687478" cy="3702050"/>
          </a:xfrm>
        </p:spPr>
        <p:txBody>
          <a:bodyPr wrap="square" anchor="t">
            <a:normAutofit/>
          </a:bodyPr>
          <a:lstStyle/>
          <a:p>
            <a:pPr>
              <a:lnSpc>
                <a:spcPct val="90000"/>
              </a:lnSpc>
            </a:pPr>
            <a:r>
              <a:rPr lang="en-GB" sz="3200">
                <a:cs typeface="Arial"/>
              </a:rPr>
              <a:t>All Care Experienced (LAC) Learners should be considered for a CSP </a:t>
            </a:r>
          </a:p>
          <a:p>
            <a:pPr>
              <a:lnSpc>
                <a:spcPct val="90000"/>
              </a:lnSpc>
            </a:pPr>
            <a:endParaRPr lang="en-GB" sz="1500"/>
          </a:p>
        </p:txBody>
      </p:sp>
      <p:sp>
        <p:nvSpPr>
          <p:cNvPr id="10" name="Rectangle 9">
            <a:hlinkClick r:id="rId2" action="ppaction://hlinksldjump"/>
            <a:extLst>
              <a:ext uri="{FF2B5EF4-FFF2-40B4-BE49-F238E27FC236}">
                <a16:creationId xmlns:a16="http://schemas.microsoft.com/office/drawing/2014/main" id="{804477D0-63C8-A511-0E16-2C50C2D776D6}"/>
              </a:ext>
            </a:extLst>
          </p:cNvPr>
          <p:cNvSpPr/>
          <p:nvPr/>
        </p:nvSpPr>
        <p:spPr>
          <a:xfrm>
            <a:off x="888444" y="3996963"/>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True</a:t>
            </a:r>
          </a:p>
        </p:txBody>
      </p:sp>
      <p:sp>
        <p:nvSpPr>
          <p:cNvPr id="12" name="Rectangle 11">
            <a:hlinkClick r:id="rId2" action="ppaction://hlinksldjump"/>
            <a:extLst>
              <a:ext uri="{FF2B5EF4-FFF2-40B4-BE49-F238E27FC236}">
                <a16:creationId xmlns:a16="http://schemas.microsoft.com/office/drawing/2014/main" id="{7F2C7259-E091-77FE-C6A6-C0A6F4FB654F}"/>
              </a:ext>
            </a:extLst>
          </p:cNvPr>
          <p:cNvSpPr/>
          <p:nvPr/>
        </p:nvSpPr>
        <p:spPr>
          <a:xfrm>
            <a:off x="2953240" y="3996962"/>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False</a:t>
            </a:r>
          </a:p>
        </p:txBody>
      </p:sp>
      <p:sp>
        <p:nvSpPr>
          <p:cNvPr id="11" name="Rectangle 10">
            <a:hlinkClick r:id="" action="ppaction://hlinkshowjump?jump=nextslide"/>
            <a:extLst>
              <a:ext uri="{FF2B5EF4-FFF2-40B4-BE49-F238E27FC236}">
                <a16:creationId xmlns:a16="http://schemas.microsoft.com/office/drawing/2014/main" id="{BF033158-8710-430A-8584-5442BBD14C76}"/>
              </a:ext>
            </a:extLst>
          </p:cNvPr>
          <p:cNvSpPr/>
          <p:nvPr/>
        </p:nvSpPr>
        <p:spPr>
          <a:xfrm>
            <a:off x="1950367" y="5137101"/>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Could be either</a:t>
            </a:r>
          </a:p>
        </p:txBody>
      </p:sp>
      <p:pic>
        <p:nvPicPr>
          <p:cNvPr id="4" name="Picture 5" descr="Photo of a father and mother figure helping a child cut up some food">
            <a:extLst>
              <a:ext uri="{FF2B5EF4-FFF2-40B4-BE49-F238E27FC236}">
                <a16:creationId xmlns:a16="http://schemas.microsoft.com/office/drawing/2014/main" id="{15619391-54F3-5CD0-4BEC-78814231D3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5155" y="2383619"/>
            <a:ext cx="6006859" cy="3384722"/>
          </a:xfrm>
          <a:prstGeom prst="rect">
            <a:avLst/>
          </a:prstGeom>
          <a:ln>
            <a:noFill/>
          </a:ln>
          <a:effectLst>
            <a:softEdge rad="112500"/>
          </a:effectLst>
        </p:spPr>
      </p:pic>
    </p:spTree>
    <p:extLst>
      <p:ext uri="{BB962C8B-B14F-4D97-AF65-F5344CB8AC3E}">
        <p14:creationId xmlns:p14="http://schemas.microsoft.com/office/powerpoint/2010/main" val="1923272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EB04-3C85-04D6-8858-876F920367CF}"/>
              </a:ext>
            </a:extLst>
          </p:cNvPr>
          <p:cNvSpPr>
            <a:spLocks noGrp="1"/>
          </p:cNvSpPr>
          <p:nvPr>
            <p:ph type="title"/>
          </p:nvPr>
        </p:nvSpPr>
        <p:spPr>
          <a:xfrm>
            <a:off x="666751" y="830263"/>
            <a:ext cx="10836972" cy="711200"/>
          </a:xfrm>
        </p:spPr>
        <p:txBody>
          <a:bodyPr wrap="square" anchor="ctr">
            <a:normAutofit/>
          </a:bodyPr>
          <a:lstStyle/>
          <a:p>
            <a:r>
              <a:rPr lang="en-GB"/>
              <a:t>Could be either!... </a:t>
            </a:r>
          </a:p>
        </p:txBody>
      </p:sp>
      <p:sp>
        <p:nvSpPr>
          <p:cNvPr id="4" name="Content Placeholder 3">
            <a:extLst>
              <a:ext uri="{FF2B5EF4-FFF2-40B4-BE49-F238E27FC236}">
                <a16:creationId xmlns:a16="http://schemas.microsoft.com/office/drawing/2014/main" id="{7615005D-551A-6160-DFB9-7772F7F78F9A}"/>
              </a:ext>
            </a:extLst>
          </p:cNvPr>
          <p:cNvSpPr>
            <a:spLocks noGrp="1"/>
          </p:cNvSpPr>
          <p:nvPr>
            <p:ph sz="half" idx="1"/>
          </p:nvPr>
        </p:nvSpPr>
        <p:spPr>
          <a:xfrm>
            <a:off x="666751" y="2492455"/>
            <a:ext cx="10308836" cy="3702050"/>
          </a:xfrm>
        </p:spPr>
        <p:txBody>
          <a:bodyPr wrap="square" anchor="t">
            <a:normAutofit fontScale="85000" lnSpcReduction="10000"/>
          </a:bodyPr>
          <a:lstStyle/>
          <a:p>
            <a:r>
              <a:rPr lang="en-GB">
                <a:solidFill>
                  <a:schemeClr val="accent4">
                    <a:lumMod val="75000"/>
                  </a:schemeClr>
                </a:solidFill>
                <a:cs typeface="Arial"/>
              </a:rPr>
              <a:t>It depends.. All care experienced learners are deemed to have ASN unless proven otherwise. If they have ASN the:</a:t>
            </a:r>
          </a:p>
          <a:p>
            <a:r>
              <a:rPr lang="en-GB">
                <a:solidFill>
                  <a:schemeClr val="accent4">
                    <a:lumMod val="75000"/>
                  </a:schemeClr>
                </a:solidFill>
                <a:cs typeface="Arial"/>
              </a:rPr>
              <a:t>An amendment to the ASL legislation (in 2014) states that all care experienced learners, with ASN SHOULD BE CONSIDERED for a CSP. </a:t>
            </a:r>
          </a:p>
          <a:p>
            <a:r>
              <a:rPr lang="en-GB">
                <a:solidFill>
                  <a:schemeClr val="accent4">
                    <a:lumMod val="75000"/>
                  </a:schemeClr>
                </a:solidFill>
                <a:cs typeface="Arial"/>
              </a:rPr>
              <a:t>This does not mean that they will meet the criteria. Some may have less needs as a result of being care experienced. </a:t>
            </a:r>
          </a:p>
          <a:p>
            <a:r>
              <a:rPr lang="en-GB">
                <a:solidFill>
                  <a:schemeClr val="accent4">
                    <a:lumMod val="75000"/>
                  </a:schemeClr>
                </a:solidFill>
                <a:cs typeface="Arial"/>
              </a:rPr>
              <a:t>Most care experienced learners will have some form of plan (GIRFEC Child's Plan - that can be statutory or non-statutory) which is usually involves Social Work input. Exploring how significant this input is/will be, will inform the decision regarding wither the criteria is met or not. </a:t>
            </a:r>
          </a:p>
          <a:p>
            <a:endParaRPr lang="en-GB">
              <a:solidFill>
                <a:srgbClr val="604A7B"/>
              </a:solidFill>
              <a:cs typeface="Arial"/>
            </a:endParaRPr>
          </a:p>
          <a:p>
            <a:endParaRPr lang="en-GB">
              <a:cs typeface="Arial"/>
            </a:endParaRPr>
          </a:p>
        </p:txBody>
      </p:sp>
      <p:pic>
        <p:nvPicPr>
          <p:cNvPr id="6" name="Picture 5" descr="Photo of a father and mother figure helping a child cut up some food">
            <a:extLst>
              <a:ext uri="{FF2B5EF4-FFF2-40B4-BE49-F238E27FC236}">
                <a16:creationId xmlns:a16="http://schemas.microsoft.com/office/drawing/2014/main" id="{83872C51-1463-3458-DAD9-55DB4E4694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75230" y="442676"/>
            <a:ext cx="3361426" cy="1889477"/>
          </a:xfrm>
          <a:prstGeom prst="rect">
            <a:avLst/>
          </a:prstGeom>
          <a:ln>
            <a:noFill/>
          </a:ln>
          <a:effectLst>
            <a:softEdge rad="112500"/>
          </a:effectLst>
        </p:spPr>
      </p:pic>
      <p:pic>
        <p:nvPicPr>
          <p:cNvPr id="8" name="Picture 7" descr="A green button with a white check mark">
            <a:extLst>
              <a:ext uri="{FF2B5EF4-FFF2-40B4-BE49-F238E27FC236}">
                <a16:creationId xmlns:a16="http://schemas.microsoft.com/office/drawing/2014/main" id="{B2047B46-0F44-AF71-323F-34FF3309AA45}"/>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530384" y="267460"/>
            <a:ext cx="2227608" cy="2227608"/>
          </a:xfrm>
          <a:prstGeom prst="rect">
            <a:avLst/>
          </a:prstGeom>
          <a:noFill/>
        </p:spPr>
      </p:pic>
    </p:spTree>
    <p:extLst>
      <p:ext uri="{BB962C8B-B14F-4D97-AF65-F5344CB8AC3E}">
        <p14:creationId xmlns:p14="http://schemas.microsoft.com/office/powerpoint/2010/main" val="573934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C363-B994-4497-B30F-80C338ADCF54}"/>
              </a:ext>
            </a:extLst>
          </p:cNvPr>
          <p:cNvSpPr>
            <a:spLocks noGrp="1"/>
          </p:cNvSpPr>
          <p:nvPr>
            <p:ph type="title"/>
          </p:nvPr>
        </p:nvSpPr>
        <p:spPr>
          <a:xfrm>
            <a:off x="666751" y="830263"/>
            <a:ext cx="10836972" cy="711200"/>
          </a:xfrm>
        </p:spPr>
        <p:txBody>
          <a:bodyPr wrap="square" anchor="ctr">
            <a:normAutofit/>
          </a:bodyPr>
          <a:lstStyle/>
          <a:p>
            <a:r>
              <a:rPr lang="en-GB"/>
              <a:t>Question 10</a:t>
            </a:r>
            <a:endParaRPr lang="en-GB" b="1"/>
          </a:p>
        </p:txBody>
      </p:sp>
      <p:sp>
        <p:nvSpPr>
          <p:cNvPr id="3" name="Content Placeholder 2">
            <a:extLst>
              <a:ext uri="{FF2B5EF4-FFF2-40B4-BE49-F238E27FC236}">
                <a16:creationId xmlns:a16="http://schemas.microsoft.com/office/drawing/2014/main" id="{5D43F125-BA69-4DF3-949B-A99EE4372A9B}"/>
              </a:ext>
            </a:extLst>
          </p:cNvPr>
          <p:cNvSpPr>
            <a:spLocks noGrp="1"/>
          </p:cNvSpPr>
          <p:nvPr>
            <p:ph sz="half" idx="1"/>
          </p:nvPr>
        </p:nvSpPr>
        <p:spPr>
          <a:xfrm>
            <a:off x="728597" y="1776628"/>
            <a:ext cx="4687478" cy="3702050"/>
          </a:xfrm>
        </p:spPr>
        <p:txBody>
          <a:bodyPr wrap="square" anchor="t">
            <a:normAutofit/>
          </a:bodyPr>
          <a:lstStyle/>
          <a:p>
            <a:pPr>
              <a:lnSpc>
                <a:spcPct val="90000"/>
              </a:lnSpc>
            </a:pPr>
            <a:r>
              <a:rPr lang="en-GB" sz="3200"/>
              <a:t>If a CSP is not granted, the outcomes within it will not be achieved.</a:t>
            </a:r>
          </a:p>
          <a:p>
            <a:pPr>
              <a:lnSpc>
                <a:spcPct val="90000"/>
              </a:lnSpc>
            </a:pPr>
            <a:endParaRPr lang="en-GB" sz="1500"/>
          </a:p>
          <a:p>
            <a:pPr>
              <a:lnSpc>
                <a:spcPct val="90000"/>
              </a:lnSpc>
            </a:pPr>
            <a:endParaRPr lang="en-GB" sz="1500"/>
          </a:p>
        </p:txBody>
      </p:sp>
      <p:sp>
        <p:nvSpPr>
          <p:cNvPr id="10" name="Rectangle 9">
            <a:hlinkClick r:id="rId2" action="ppaction://hlinksldjump"/>
            <a:extLst>
              <a:ext uri="{FF2B5EF4-FFF2-40B4-BE49-F238E27FC236}">
                <a16:creationId xmlns:a16="http://schemas.microsoft.com/office/drawing/2014/main" id="{804477D0-63C8-A511-0E16-2C50C2D776D6}"/>
              </a:ext>
            </a:extLst>
          </p:cNvPr>
          <p:cNvSpPr/>
          <p:nvPr/>
        </p:nvSpPr>
        <p:spPr>
          <a:xfrm>
            <a:off x="931968" y="3996962"/>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True</a:t>
            </a:r>
          </a:p>
        </p:txBody>
      </p:sp>
      <p:sp>
        <p:nvSpPr>
          <p:cNvPr id="12" name="Rectangle 11">
            <a:hlinkClick r:id="" action="ppaction://hlinkshowjump?jump=nextslide"/>
            <a:extLst>
              <a:ext uri="{FF2B5EF4-FFF2-40B4-BE49-F238E27FC236}">
                <a16:creationId xmlns:a16="http://schemas.microsoft.com/office/drawing/2014/main" id="{7F2C7259-E091-77FE-C6A6-C0A6F4FB654F}"/>
              </a:ext>
            </a:extLst>
          </p:cNvPr>
          <p:cNvSpPr/>
          <p:nvPr/>
        </p:nvSpPr>
        <p:spPr>
          <a:xfrm>
            <a:off x="2953240" y="3996962"/>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False</a:t>
            </a:r>
          </a:p>
        </p:txBody>
      </p:sp>
      <p:sp>
        <p:nvSpPr>
          <p:cNvPr id="11" name="Rectangle 10">
            <a:hlinkClick r:id="rId2" action="ppaction://hlinksldjump"/>
            <a:extLst>
              <a:ext uri="{FF2B5EF4-FFF2-40B4-BE49-F238E27FC236}">
                <a16:creationId xmlns:a16="http://schemas.microsoft.com/office/drawing/2014/main" id="{BF033158-8710-430A-8584-5442BBD14C76}"/>
              </a:ext>
            </a:extLst>
          </p:cNvPr>
          <p:cNvSpPr/>
          <p:nvPr/>
        </p:nvSpPr>
        <p:spPr>
          <a:xfrm>
            <a:off x="1950367" y="5137101"/>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Could be either</a:t>
            </a:r>
          </a:p>
        </p:txBody>
      </p:sp>
      <p:pic>
        <p:nvPicPr>
          <p:cNvPr id="5" name="Picture 4" descr="A close-up of a red marker grading work">
            <a:extLst>
              <a:ext uri="{FF2B5EF4-FFF2-40B4-BE49-F238E27FC236}">
                <a16:creationId xmlns:a16="http://schemas.microsoft.com/office/drawing/2014/main" id="{E6D6FA9E-C93F-2BDB-D4E8-8A2D9189EBCA}"/>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248400" y="2019829"/>
            <a:ext cx="4859238" cy="24296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5188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649C85-462B-E421-5148-BB33EAE301F0}"/>
              </a:ext>
            </a:extLst>
          </p:cNvPr>
          <p:cNvSpPr txBox="1">
            <a:spLocks noGrp="1"/>
          </p:cNvSpPr>
          <p:nvPr>
            <p:ph type="title" idx="4294967295"/>
          </p:nvPr>
        </p:nvSpPr>
        <p:spPr>
          <a:xfrm>
            <a:off x="3792124" y="517340"/>
            <a:ext cx="8156207"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C4C4"/>
                </a:solidFill>
                <a:effectLst/>
                <a:uLnTx/>
                <a:uFillTx/>
                <a:latin typeface="Segoe UI"/>
                <a:ea typeface="+mn-ea"/>
                <a:cs typeface="Segoe UI"/>
              </a:rPr>
              <a:t>National Model for Professional Learning</a:t>
            </a:r>
            <a:endParaRPr kumimoji="0" lang="en-GB" sz="3200" b="1" i="0" u="none" strike="noStrike" kern="1200" cap="none" spc="0" normalizeH="0" baseline="0" noProof="0">
              <a:ln>
                <a:noFill/>
              </a:ln>
              <a:solidFill>
                <a:srgbClr val="00C4C4"/>
              </a:solidFill>
              <a:effectLst/>
              <a:uLnTx/>
              <a:uFillTx/>
              <a:latin typeface="Segoe UI" panose="020B0502040204020203" pitchFamily="34" charset="0"/>
              <a:ea typeface="+mn-ea"/>
              <a:cs typeface="Segoe UI" panose="020B0502040204020203" pitchFamily="34" charset="0"/>
            </a:endParaRPr>
          </a:p>
        </p:txBody>
      </p:sp>
      <p:pic>
        <p:nvPicPr>
          <p:cNvPr id="13" name="Audio 12" descr="Audio to accompany slide">
            <a:hlinkClick r:id="" action="ppaction://media"/>
            <a:extLst>
              <a:ext uri="{FF2B5EF4-FFF2-40B4-BE49-F238E27FC236}">
                <a16:creationId xmlns:a16="http://schemas.microsoft.com/office/drawing/2014/main" id="{BB72A5C6-07D1-A372-EF4C-271427D5AB40}"/>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pic>
        <p:nvPicPr>
          <p:cNvPr id="5" name="Picture 4" descr="This is image is the National Model for Professional Learning Logo. ">
            <a:extLst>
              <a:ext uri="{FF2B5EF4-FFF2-40B4-BE49-F238E27FC236}">
                <a16:creationId xmlns:a16="http://schemas.microsoft.com/office/drawing/2014/main" id="{4484EC2C-4745-4FCF-8D1D-E9CB34F3164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5440" y="1000563"/>
            <a:ext cx="4673982" cy="4535885"/>
          </a:xfrm>
          <a:prstGeom prst="rect">
            <a:avLst/>
          </a:prstGeom>
        </p:spPr>
      </p:pic>
      <p:sp>
        <p:nvSpPr>
          <p:cNvPr id="6" name="TextBox 5">
            <a:extLst>
              <a:ext uri="{FF2B5EF4-FFF2-40B4-BE49-F238E27FC236}">
                <a16:creationId xmlns:a16="http://schemas.microsoft.com/office/drawing/2014/main" id="{E5999467-0D0A-4BB1-BA7B-94312921821D}"/>
              </a:ext>
            </a:extLst>
          </p:cNvPr>
          <p:cNvSpPr txBox="1"/>
          <p:nvPr/>
        </p:nvSpPr>
        <p:spPr>
          <a:xfrm>
            <a:off x="5802084" y="1839428"/>
            <a:ext cx="5648445" cy="3108543"/>
          </a:xfrm>
          <a:prstGeom prst="rect">
            <a:avLst/>
          </a:prstGeom>
          <a:noFill/>
        </p:spPr>
        <p:txBody>
          <a:bodyPr wrap="square" lIns="91440" tIns="45720" rIns="91440" bIns="45720" rtlCol="0" anchor="t">
            <a:spAutoFit/>
          </a:bodyPr>
          <a:lstStyle/>
          <a:p>
            <a:r>
              <a:rPr lang="en-GB" sz="2400">
                <a:solidFill>
                  <a:srgbClr val="000000"/>
                </a:solidFill>
                <a:latin typeface="Segoe UI"/>
                <a:cs typeface="Segoe UI"/>
              </a:rPr>
              <a:t>This professional learning resource will support you to deepen your knowledge and understanding.</a:t>
            </a:r>
            <a:endParaRPr lang="en-GB" sz="2400" b="1">
              <a:solidFill>
                <a:srgbClr val="00ABB5"/>
              </a:solidFill>
              <a:latin typeface="Segoe UI" panose="020B0502040204020203" pitchFamily="34" charset="0"/>
              <a:cs typeface="Segoe UI" panose="020B0502040204020203" pitchFamily="34" charset="0"/>
            </a:endParaRPr>
          </a:p>
          <a:p>
            <a:endParaRPr lang="en-GB" sz="2400">
              <a:solidFill>
                <a:srgbClr val="000000"/>
              </a:solidFill>
              <a:latin typeface="Segoe UI"/>
              <a:cs typeface="Segoe UI"/>
            </a:endParaRPr>
          </a:p>
          <a:p>
            <a:r>
              <a:rPr lang="en-GB" sz="2400">
                <a:solidFill>
                  <a:srgbClr val="000000"/>
                </a:solidFill>
                <a:latin typeface="Segoe UI"/>
                <a:cs typeface="Segoe UI"/>
              </a:rPr>
              <a:t>You will have the opportunity to consider how to take this learning forward on your own and with others. </a:t>
            </a:r>
            <a:endParaRPr lang="en-GB" sz="2400">
              <a:solidFill>
                <a:srgbClr val="254061"/>
              </a:solidFill>
              <a:latin typeface="Segoe UI"/>
              <a:cs typeface="Segoe UI"/>
            </a:endParaRPr>
          </a:p>
          <a:p>
            <a:endParaRPr lang="en-GB" sz="2400">
              <a:solidFill>
                <a:srgbClr val="000000"/>
              </a:solidFill>
              <a:latin typeface="Segoe UI"/>
              <a:cs typeface="Segoe UI"/>
            </a:endParaRPr>
          </a:p>
        </p:txBody>
      </p:sp>
      <p:sp>
        <p:nvSpPr>
          <p:cNvPr id="2" name="TextBox 1">
            <a:extLst>
              <a:ext uri="{FF2B5EF4-FFF2-40B4-BE49-F238E27FC236}">
                <a16:creationId xmlns:a16="http://schemas.microsoft.com/office/drawing/2014/main" id="{83341AB8-CC40-4891-8996-CB5891330128}"/>
              </a:ext>
            </a:extLst>
          </p:cNvPr>
          <p:cNvSpPr txBox="1"/>
          <p:nvPr/>
        </p:nvSpPr>
        <p:spPr>
          <a:xfrm>
            <a:off x="613458" y="5613722"/>
            <a:ext cx="6861687" cy="369332"/>
          </a:xfrm>
          <a:prstGeom prst="rect">
            <a:avLst/>
          </a:prstGeom>
          <a:noFill/>
        </p:spPr>
        <p:txBody>
          <a:bodyPr wrap="none" rtlCol="0">
            <a:spAutoFit/>
          </a:bodyPr>
          <a:lstStyle/>
          <a:p>
            <a:r>
              <a:rPr lang="en-GB">
                <a:hlinkClick r:id="rId7"/>
              </a:rPr>
              <a:t>The National Model of Professional Learning (education.gov.scot)</a:t>
            </a:r>
            <a:endParaRPr lang="en-GB"/>
          </a:p>
        </p:txBody>
      </p:sp>
    </p:spTree>
    <p:extLst>
      <p:ext uri="{BB962C8B-B14F-4D97-AF65-F5344CB8AC3E}">
        <p14:creationId xmlns:p14="http://schemas.microsoft.com/office/powerpoint/2010/main" val="2603210415"/>
      </p:ext>
    </p:extLst>
  </p:cSld>
  <p:clrMapOvr>
    <a:masterClrMapping/>
  </p:clrMapOvr>
  <mc:AlternateContent xmlns:mc="http://schemas.openxmlformats.org/markup-compatibility/2006" xmlns:p14="http://schemas.microsoft.com/office/powerpoint/2010/main">
    <mc:Choice Requires="p14">
      <p:transition spd="slow" p14:dur="2000" advTm="24743"/>
    </mc:Choice>
    <mc:Fallback xmlns="">
      <p:transition spd="slow" advTm="24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EB04-3C85-04D6-8858-876F920367CF}"/>
              </a:ext>
            </a:extLst>
          </p:cNvPr>
          <p:cNvSpPr>
            <a:spLocks noGrp="1"/>
          </p:cNvSpPr>
          <p:nvPr>
            <p:ph type="title"/>
          </p:nvPr>
        </p:nvSpPr>
        <p:spPr>
          <a:xfrm>
            <a:off x="666751" y="830263"/>
            <a:ext cx="10836972" cy="711200"/>
          </a:xfrm>
        </p:spPr>
        <p:txBody>
          <a:bodyPr wrap="square" anchor="ctr">
            <a:normAutofit/>
          </a:bodyPr>
          <a:lstStyle/>
          <a:p>
            <a:r>
              <a:rPr lang="en-GB"/>
              <a:t>False!... </a:t>
            </a:r>
          </a:p>
        </p:txBody>
      </p:sp>
      <p:sp>
        <p:nvSpPr>
          <p:cNvPr id="4" name="Content Placeholder 3">
            <a:extLst>
              <a:ext uri="{FF2B5EF4-FFF2-40B4-BE49-F238E27FC236}">
                <a16:creationId xmlns:a16="http://schemas.microsoft.com/office/drawing/2014/main" id="{7615005D-551A-6160-DFB9-7772F7F78F9A}"/>
              </a:ext>
            </a:extLst>
          </p:cNvPr>
          <p:cNvSpPr>
            <a:spLocks noGrp="1"/>
          </p:cNvSpPr>
          <p:nvPr>
            <p:ph sz="half" idx="1"/>
          </p:nvPr>
        </p:nvSpPr>
        <p:spPr>
          <a:xfrm>
            <a:off x="1028699" y="2325687"/>
            <a:ext cx="10129839" cy="3702050"/>
          </a:xfrm>
        </p:spPr>
        <p:txBody>
          <a:bodyPr wrap="square" anchor="t">
            <a:normAutofit fontScale="77500" lnSpcReduction="20000"/>
          </a:bodyPr>
          <a:lstStyle/>
          <a:p>
            <a:r>
              <a:rPr lang="en-GB">
                <a:solidFill>
                  <a:schemeClr val="accent4">
                    <a:lumMod val="75000"/>
                  </a:schemeClr>
                </a:solidFill>
              </a:rPr>
              <a:t>After it has been established and communicated to all that the legal criteria is not met, the ASN/CYP plan will continue to work towards achieving the outcomes detailed within the CSP and the ASN plan as they should be the same. Parents/YP have the right to appeal to the ASN Tribunal if they are not satisfied with any decision related to a CSP.</a:t>
            </a:r>
          </a:p>
          <a:p>
            <a:endParaRPr lang="en-GB">
              <a:solidFill>
                <a:schemeClr val="accent4">
                  <a:lumMod val="75000"/>
                </a:schemeClr>
              </a:solidFill>
            </a:endParaRPr>
          </a:p>
          <a:p>
            <a:r>
              <a:rPr lang="en-GB">
                <a:solidFill>
                  <a:schemeClr val="accent4">
                    <a:lumMod val="75000"/>
                  </a:schemeClr>
                </a:solidFill>
              </a:rPr>
              <a:t>The criteria for a CSP can be reconsidered at any time so it is important to continually review the level of planning and to discuss and explore criteria in a meeting where appropriate. </a:t>
            </a:r>
            <a:endParaRPr lang="en-GB">
              <a:solidFill>
                <a:schemeClr val="accent4">
                  <a:lumMod val="75000"/>
                </a:schemeClr>
              </a:solidFill>
              <a:cs typeface="Arial"/>
            </a:endParaRPr>
          </a:p>
          <a:p>
            <a:endParaRPr lang="en-GB">
              <a:solidFill>
                <a:schemeClr val="accent4">
                  <a:lumMod val="75000"/>
                </a:schemeClr>
              </a:solidFill>
            </a:endParaRPr>
          </a:p>
          <a:p>
            <a:r>
              <a:rPr lang="en-GB">
                <a:solidFill>
                  <a:schemeClr val="accent4">
                    <a:lumMod val="75000"/>
                  </a:schemeClr>
                </a:solidFill>
              </a:rPr>
              <a:t>If an agreed action does not take place, there are avenues (other than the ASN Tribunal) available to find a solution focussed approach to resolve this. </a:t>
            </a:r>
          </a:p>
          <a:p>
            <a:endParaRPr lang="en-GB">
              <a:solidFill>
                <a:schemeClr val="accent4">
                  <a:lumMod val="75000"/>
                </a:schemeClr>
              </a:solidFill>
            </a:endParaRPr>
          </a:p>
        </p:txBody>
      </p:sp>
      <p:pic>
        <p:nvPicPr>
          <p:cNvPr id="3" name="Picture 2" descr="A close-up of a red marker grading work">
            <a:extLst>
              <a:ext uri="{FF2B5EF4-FFF2-40B4-BE49-F238E27FC236}">
                <a16:creationId xmlns:a16="http://schemas.microsoft.com/office/drawing/2014/main" id="{1BE32781-2821-3CA4-CB9A-04CFE695372E}"/>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248400" y="562371"/>
            <a:ext cx="2824163" cy="1412082"/>
          </a:xfrm>
          <a:prstGeom prst="rect">
            <a:avLst/>
          </a:prstGeom>
          <a:ln>
            <a:noFill/>
          </a:ln>
          <a:effectLst>
            <a:outerShdw blurRad="292100" dist="139700" dir="2700000" algn="tl" rotWithShape="0">
              <a:srgbClr val="333333">
                <a:alpha val="65000"/>
              </a:srgbClr>
            </a:outerShdw>
          </a:effectLst>
        </p:spPr>
      </p:pic>
      <p:pic>
        <p:nvPicPr>
          <p:cNvPr id="8" name="Picture 7" descr="A green button with a white check mark">
            <a:extLst>
              <a:ext uri="{FF2B5EF4-FFF2-40B4-BE49-F238E27FC236}">
                <a16:creationId xmlns:a16="http://schemas.microsoft.com/office/drawing/2014/main" id="{B2047B46-0F44-AF71-323F-34FF3309AA45}"/>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9530384" y="267460"/>
            <a:ext cx="2227608" cy="2227608"/>
          </a:xfrm>
          <a:prstGeom prst="rect">
            <a:avLst/>
          </a:prstGeom>
          <a:noFill/>
        </p:spPr>
      </p:pic>
    </p:spTree>
    <p:extLst>
      <p:ext uri="{BB962C8B-B14F-4D97-AF65-F5344CB8AC3E}">
        <p14:creationId xmlns:p14="http://schemas.microsoft.com/office/powerpoint/2010/main" val="3193792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C363-B994-4497-B30F-80C338ADCF54}"/>
              </a:ext>
            </a:extLst>
          </p:cNvPr>
          <p:cNvSpPr>
            <a:spLocks noGrp="1"/>
          </p:cNvSpPr>
          <p:nvPr>
            <p:ph type="title"/>
          </p:nvPr>
        </p:nvSpPr>
        <p:spPr>
          <a:xfrm>
            <a:off x="666751" y="830263"/>
            <a:ext cx="10836972" cy="711200"/>
          </a:xfrm>
        </p:spPr>
        <p:txBody>
          <a:bodyPr wrap="square" anchor="ctr">
            <a:normAutofit/>
          </a:bodyPr>
          <a:lstStyle/>
          <a:p>
            <a:r>
              <a:rPr lang="en-GB"/>
              <a:t>Question 11</a:t>
            </a:r>
            <a:endParaRPr lang="en-GB" b="1"/>
          </a:p>
        </p:txBody>
      </p:sp>
      <p:sp>
        <p:nvSpPr>
          <p:cNvPr id="3" name="Content Placeholder 2">
            <a:extLst>
              <a:ext uri="{FF2B5EF4-FFF2-40B4-BE49-F238E27FC236}">
                <a16:creationId xmlns:a16="http://schemas.microsoft.com/office/drawing/2014/main" id="{5D43F125-BA69-4DF3-949B-A99EE4372A9B}"/>
              </a:ext>
            </a:extLst>
          </p:cNvPr>
          <p:cNvSpPr>
            <a:spLocks noGrp="1"/>
          </p:cNvSpPr>
          <p:nvPr>
            <p:ph sz="half" idx="1"/>
          </p:nvPr>
        </p:nvSpPr>
        <p:spPr>
          <a:xfrm>
            <a:off x="728597" y="1776628"/>
            <a:ext cx="4687478" cy="3702050"/>
          </a:xfrm>
        </p:spPr>
        <p:txBody>
          <a:bodyPr wrap="square" anchor="t">
            <a:normAutofit/>
          </a:bodyPr>
          <a:lstStyle/>
          <a:p>
            <a:pPr>
              <a:lnSpc>
                <a:spcPct val="90000"/>
              </a:lnSpc>
            </a:pPr>
            <a:r>
              <a:rPr lang="en-GB" sz="2400" b="1">
                <a:solidFill>
                  <a:schemeClr val="tx1"/>
                </a:solidFill>
              </a:rPr>
              <a:t>If a CSP is not granted (or it is discontinued) - that will have an affect on the resources and staffing in the school/EYC?</a:t>
            </a:r>
            <a:endParaRPr lang="en-US" sz="2400">
              <a:solidFill>
                <a:schemeClr val="tx1"/>
              </a:solidFill>
            </a:endParaRPr>
          </a:p>
          <a:p>
            <a:pPr>
              <a:lnSpc>
                <a:spcPct val="90000"/>
              </a:lnSpc>
            </a:pPr>
            <a:endParaRPr lang="en-GB" sz="1500"/>
          </a:p>
          <a:p>
            <a:pPr>
              <a:lnSpc>
                <a:spcPct val="90000"/>
              </a:lnSpc>
            </a:pPr>
            <a:endParaRPr lang="en-GB" sz="1500"/>
          </a:p>
        </p:txBody>
      </p:sp>
      <p:sp>
        <p:nvSpPr>
          <p:cNvPr id="10" name="Rectangle 9">
            <a:hlinkClick r:id="rId2" action="ppaction://hlinksldjump"/>
            <a:extLst>
              <a:ext uri="{FF2B5EF4-FFF2-40B4-BE49-F238E27FC236}">
                <a16:creationId xmlns:a16="http://schemas.microsoft.com/office/drawing/2014/main" id="{804477D0-63C8-A511-0E16-2C50C2D776D6}"/>
              </a:ext>
            </a:extLst>
          </p:cNvPr>
          <p:cNvSpPr/>
          <p:nvPr/>
        </p:nvSpPr>
        <p:spPr>
          <a:xfrm>
            <a:off x="879232" y="3996962"/>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True</a:t>
            </a:r>
          </a:p>
        </p:txBody>
      </p:sp>
      <p:sp>
        <p:nvSpPr>
          <p:cNvPr id="12" name="Rectangle 11">
            <a:hlinkClick r:id="rId2" action="ppaction://hlinksldjump"/>
            <a:extLst>
              <a:ext uri="{FF2B5EF4-FFF2-40B4-BE49-F238E27FC236}">
                <a16:creationId xmlns:a16="http://schemas.microsoft.com/office/drawing/2014/main" id="{7F2C7259-E091-77FE-C6A6-C0A6F4FB654F}"/>
              </a:ext>
            </a:extLst>
          </p:cNvPr>
          <p:cNvSpPr/>
          <p:nvPr/>
        </p:nvSpPr>
        <p:spPr>
          <a:xfrm>
            <a:off x="2953240" y="3996962"/>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False</a:t>
            </a:r>
          </a:p>
        </p:txBody>
      </p:sp>
      <p:sp>
        <p:nvSpPr>
          <p:cNvPr id="11" name="Rectangle 10">
            <a:hlinkClick r:id="" action="ppaction://hlinkshowjump?jump=nextslide"/>
            <a:extLst>
              <a:ext uri="{FF2B5EF4-FFF2-40B4-BE49-F238E27FC236}">
                <a16:creationId xmlns:a16="http://schemas.microsoft.com/office/drawing/2014/main" id="{BF033158-8710-430A-8584-5442BBD14C76}"/>
              </a:ext>
            </a:extLst>
          </p:cNvPr>
          <p:cNvSpPr/>
          <p:nvPr/>
        </p:nvSpPr>
        <p:spPr>
          <a:xfrm>
            <a:off x="1950367" y="5122764"/>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Could be either</a:t>
            </a:r>
          </a:p>
        </p:txBody>
      </p:sp>
      <p:pic>
        <p:nvPicPr>
          <p:cNvPr id="4" name="Picture 4" descr="A clipart image of a man dressed in a suit holding up the word job with 3 suited arms grasping at the word">
            <a:extLst>
              <a:ext uri="{FF2B5EF4-FFF2-40B4-BE49-F238E27FC236}">
                <a16:creationId xmlns:a16="http://schemas.microsoft.com/office/drawing/2014/main" id="{85BBF1D5-D68D-7656-F232-9211291418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06308" y="1671295"/>
            <a:ext cx="4806460" cy="2788578"/>
          </a:xfrm>
          <a:prstGeom prst="rect">
            <a:avLst/>
          </a:prstGeom>
        </p:spPr>
      </p:pic>
    </p:spTree>
    <p:extLst>
      <p:ext uri="{BB962C8B-B14F-4D97-AF65-F5344CB8AC3E}">
        <p14:creationId xmlns:p14="http://schemas.microsoft.com/office/powerpoint/2010/main" val="1254421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EB04-3C85-04D6-8858-876F920367CF}"/>
              </a:ext>
            </a:extLst>
          </p:cNvPr>
          <p:cNvSpPr>
            <a:spLocks noGrp="1"/>
          </p:cNvSpPr>
          <p:nvPr>
            <p:ph type="title"/>
          </p:nvPr>
        </p:nvSpPr>
        <p:spPr>
          <a:xfrm>
            <a:off x="666751" y="830263"/>
            <a:ext cx="10836972" cy="711200"/>
          </a:xfrm>
        </p:spPr>
        <p:txBody>
          <a:bodyPr wrap="square" anchor="ctr">
            <a:normAutofit/>
          </a:bodyPr>
          <a:lstStyle/>
          <a:p>
            <a:r>
              <a:rPr lang="en-GB"/>
              <a:t>It could be either!... </a:t>
            </a:r>
          </a:p>
        </p:txBody>
      </p:sp>
      <p:sp>
        <p:nvSpPr>
          <p:cNvPr id="4" name="Content Placeholder 3">
            <a:extLst>
              <a:ext uri="{FF2B5EF4-FFF2-40B4-BE49-F238E27FC236}">
                <a16:creationId xmlns:a16="http://schemas.microsoft.com/office/drawing/2014/main" id="{7615005D-551A-6160-DFB9-7772F7F78F9A}"/>
              </a:ext>
            </a:extLst>
          </p:cNvPr>
          <p:cNvSpPr>
            <a:spLocks noGrp="1"/>
          </p:cNvSpPr>
          <p:nvPr>
            <p:ph sz="half" idx="1"/>
          </p:nvPr>
        </p:nvSpPr>
        <p:spPr>
          <a:xfrm>
            <a:off x="663191" y="1887538"/>
            <a:ext cx="8315194" cy="3702050"/>
          </a:xfrm>
        </p:spPr>
        <p:txBody>
          <a:bodyPr wrap="square" anchor="t">
            <a:normAutofit fontScale="77500" lnSpcReduction="20000"/>
          </a:bodyPr>
          <a:lstStyle/>
          <a:p>
            <a:endParaRPr lang="en-GB" sz="1900">
              <a:solidFill>
                <a:schemeClr val="tx1"/>
              </a:solidFill>
              <a:cs typeface="Arial"/>
            </a:endParaRPr>
          </a:p>
          <a:p>
            <a:r>
              <a:rPr lang="en-GB" sz="2600">
                <a:solidFill>
                  <a:schemeClr val="accent4"/>
                </a:solidFill>
                <a:cs typeface="Arial"/>
              </a:rPr>
              <a:t>Whether a CSP is granted or not, is often dependant on the agreed input from outside agencies - whether that is deemed significant or not. </a:t>
            </a:r>
          </a:p>
          <a:p>
            <a:r>
              <a:rPr lang="en-GB" sz="2600">
                <a:solidFill>
                  <a:schemeClr val="accent4"/>
                </a:solidFill>
                <a:cs typeface="Arial"/>
              </a:rPr>
              <a:t>As the input can fluctuate for a number of different reasons from year to year, this can affect if a CSP remains active or not. </a:t>
            </a:r>
          </a:p>
          <a:p>
            <a:endParaRPr lang="en-GB" sz="2600">
              <a:solidFill>
                <a:schemeClr val="accent4"/>
              </a:solidFill>
              <a:cs typeface="Arial"/>
            </a:endParaRPr>
          </a:p>
          <a:p>
            <a:r>
              <a:rPr lang="en-GB" sz="2600">
                <a:solidFill>
                  <a:schemeClr val="accent4"/>
                </a:solidFill>
                <a:cs typeface="Arial"/>
              </a:rPr>
              <a:t>It would therefore be difficult to use the number of CSPs in an establishment as a basis to allocate resources or staffing to schools. </a:t>
            </a:r>
          </a:p>
          <a:p>
            <a:endParaRPr lang="en-GB" sz="2600">
              <a:solidFill>
                <a:schemeClr val="accent4"/>
              </a:solidFill>
              <a:cs typeface="Arial"/>
            </a:endParaRPr>
          </a:p>
          <a:p>
            <a:r>
              <a:rPr lang="en-GB" sz="2600">
                <a:solidFill>
                  <a:schemeClr val="accent4"/>
                </a:solidFill>
                <a:cs typeface="Arial"/>
              </a:rPr>
              <a:t>You may need to check your LA's policy on this for clarification. Some may use this as part of formula of allocation.</a:t>
            </a:r>
          </a:p>
        </p:txBody>
      </p:sp>
      <p:pic>
        <p:nvPicPr>
          <p:cNvPr id="5" name="Picture 4" descr="A clipart image of a man dressed in a suit holding up the word job with 3 suited arms grasping at the word">
            <a:extLst>
              <a:ext uri="{FF2B5EF4-FFF2-40B4-BE49-F238E27FC236}">
                <a16:creationId xmlns:a16="http://schemas.microsoft.com/office/drawing/2014/main" id="{4EE36CB5-9464-642C-AA72-A5670AEA7F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1447" y="405203"/>
            <a:ext cx="2285999" cy="1323194"/>
          </a:xfrm>
          <a:prstGeom prst="rect">
            <a:avLst/>
          </a:prstGeom>
        </p:spPr>
      </p:pic>
      <p:pic>
        <p:nvPicPr>
          <p:cNvPr id="8" name="Picture 7" descr="A green button with a white check mark">
            <a:extLst>
              <a:ext uri="{FF2B5EF4-FFF2-40B4-BE49-F238E27FC236}">
                <a16:creationId xmlns:a16="http://schemas.microsoft.com/office/drawing/2014/main" id="{B2047B46-0F44-AF71-323F-34FF3309AA45}"/>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530384" y="267460"/>
            <a:ext cx="2227608" cy="2227608"/>
          </a:xfrm>
          <a:prstGeom prst="rect">
            <a:avLst/>
          </a:prstGeom>
          <a:noFill/>
        </p:spPr>
      </p:pic>
    </p:spTree>
    <p:extLst>
      <p:ext uri="{BB962C8B-B14F-4D97-AF65-F5344CB8AC3E}">
        <p14:creationId xmlns:p14="http://schemas.microsoft.com/office/powerpoint/2010/main" val="4245695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C363-B994-4497-B30F-80C338ADCF54}"/>
              </a:ext>
            </a:extLst>
          </p:cNvPr>
          <p:cNvSpPr>
            <a:spLocks noGrp="1"/>
          </p:cNvSpPr>
          <p:nvPr>
            <p:ph type="title"/>
          </p:nvPr>
        </p:nvSpPr>
        <p:spPr>
          <a:xfrm>
            <a:off x="666751" y="830263"/>
            <a:ext cx="10836972" cy="711200"/>
          </a:xfrm>
        </p:spPr>
        <p:txBody>
          <a:bodyPr wrap="square" anchor="ctr">
            <a:normAutofit/>
          </a:bodyPr>
          <a:lstStyle/>
          <a:p>
            <a:r>
              <a:rPr lang="en-GB"/>
              <a:t>Question 13</a:t>
            </a:r>
            <a:endParaRPr lang="en-GB" b="1"/>
          </a:p>
        </p:txBody>
      </p:sp>
      <p:sp>
        <p:nvSpPr>
          <p:cNvPr id="3" name="Content Placeholder 2">
            <a:extLst>
              <a:ext uri="{FF2B5EF4-FFF2-40B4-BE49-F238E27FC236}">
                <a16:creationId xmlns:a16="http://schemas.microsoft.com/office/drawing/2014/main" id="{5D43F125-BA69-4DF3-949B-A99EE4372A9B}"/>
              </a:ext>
            </a:extLst>
          </p:cNvPr>
          <p:cNvSpPr>
            <a:spLocks noGrp="1"/>
          </p:cNvSpPr>
          <p:nvPr>
            <p:ph sz="half" idx="1"/>
          </p:nvPr>
        </p:nvSpPr>
        <p:spPr>
          <a:xfrm>
            <a:off x="728597" y="1776628"/>
            <a:ext cx="4687478" cy="3702050"/>
          </a:xfrm>
        </p:spPr>
        <p:txBody>
          <a:bodyPr wrap="square" anchor="t">
            <a:normAutofit/>
          </a:bodyPr>
          <a:lstStyle/>
          <a:p>
            <a:pPr>
              <a:lnSpc>
                <a:spcPct val="90000"/>
              </a:lnSpc>
            </a:pPr>
            <a:r>
              <a:rPr lang="en-GB" sz="3200"/>
              <a:t>All learners in a specialist setting  will need a CSP.</a:t>
            </a:r>
          </a:p>
          <a:p>
            <a:pPr>
              <a:lnSpc>
                <a:spcPct val="90000"/>
              </a:lnSpc>
            </a:pPr>
            <a:endParaRPr lang="en-GB" sz="1500"/>
          </a:p>
          <a:p>
            <a:pPr>
              <a:lnSpc>
                <a:spcPct val="90000"/>
              </a:lnSpc>
            </a:pPr>
            <a:endParaRPr lang="en-GB" sz="1500"/>
          </a:p>
        </p:txBody>
      </p:sp>
      <p:sp>
        <p:nvSpPr>
          <p:cNvPr id="10" name="Rectangle 9">
            <a:hlinkClick r:id="rId2" action="ppaction://hlinksldjump"/>
            <a:extLst>
              <a:ext uri="{FF2B5EF4-FFF2-40B4-BE49-F238E27FC236}">
                <a16:creationId xmlns:a16="http://schemas.microsoft.com/office/drawing/2014/main" id="{804477D0-63C8-A511-0E16-2C50C2D776D6}"/>
              </a:ext>
            </a:extLst>
          </p:cNvPr>
          <p:cNvSpPr/>
          <p:nvPr/>
        </p:nvSpPr>
        <p:spPr>
          <a:xfrm>
            <a:off x="888444" y="3996963"/>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True</a:t>
            </a:r>
          </a:p>
        </p:txBody>
      </p:sp>
      <p:sp>
        <p:nvSpPr>
          <p:cNvPr id="12" name="Rectangle 11">
            <a:hlinkClick r:id="" action="ppaction://hlinkshowjump?jump=nextslide"/>
            <a:extLst>
              <a:ext uri="{FF2B5EF4-FFF2-40B4-BE49-F238E27FC236}">
                <a16:creationId xmlns:a16="http://schemas.microsoft.com/office/drawing/2014/main" id="{7F2C7259-E091-77FE-C6A6-C0A6F4FB654F}"/>
              </a:ext>
            </a:extLst>
          </p:cNvPr>
          <p:cNvSpPr/>
          <p:nvPr/>
        </p:nvSpPr>
        <p:spPr>
          <a:xfrm>
            <a:off x="2984413" y="3996963"/>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False</a:t>
            </a:r>
          </a:p>
        </p:txBody>
      </p:sp>
      <p:sp>
        <p:nvSpPr>
          <p:cNvPr id="11" name="Rectangle 10">
            <a:hlinkClick r:id="rId2" action="ppaction://hlinksldjump"/>
            <a:extLst>
              <a:ext uri="{FF2B5EF4-FFF2-40B4-BE49-F238E27FC236}">
                <a16:creationId xmlns:a16="http://schemas.microsoft.com/office/drawing/2014/main" id="{BF033158-8710-430A-8584-5442BBD14C76}"/>
              </a:ext>
            </a:extLst>
          </p:cNvPr>
          <p:cNvSpPr/>
          <p:nvPr/>
        </p:nvSpPr>
        <p:spPr>
          <a:xfrm>
            <a:off x="1950367" y="5137101"/>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Could be either</a:t>
            </a:r>
          </a:p>
        </p:txBody>
      </p:sp>
      <p:pic>
        <p:nvPicPr>
          <p:cNvPr id="4" name="Picture 4" descr="Clipart of 13 different coloured figures representing a large group">
            <a:extLst>
              <a:ext uri="{FF2B5EF4-FFF2-40B4-BE49-F238E27FC236}">
                <a16:creationId xmlns:a16="http://schemas.microsoft.com/office/drawing/2014/main" id="{2B701638-5A6A-0E9F-43B6-0C63308F31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79477" y="1313973"/>
            <a:ext cx="4829906" cy="3362545"/>
          </a:xfrm>
          <a:prstGeom prst="rect">
            <a:avLst/>
          </a:prstGeom>
        </p:spPr>
      </p:pic>
    </p:spTree>
    <p:extLst>
      <p:ext uri="{BB962C8B-B14F-4D97-AF65-F5344CB8AC3E}">
        <p14:creationId xmlns:p14="http://schemas.microsoft.com/office/powerpoint/2010/main" val="620736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EB04-3C85-04D6-8858-876F920367CF}"/>
              </a:ext>
            </a:extLst>
          </p:cNvPr>
          <p:cNvSpPr>
            <a:spLocks noGrp="1"/>
          </p:cNvSpPr>
          <p:nvPr>
            <p:ph type="title"/>
          </p:nvPr>
        </p:nvSpPr>
        <p:spPr>
          <a:xfrm>
            <a:off x="666751" y="830263"/>
            <a:ext cx="10836972" cy="711200"/>
          </a:xfrm>
        </p:spPr>
        <p:txBody>
          <a:bodyPr wrap="square" anchor="ctr">
            <a:normAutofit/>
          </a:bodyPr>
          <a:lstStyle/>
          <a:p>
            <a:r>
              <a:rPr lang="en-GB"/>
              <a:t>False!... </a:t>
            </a:r>
          </a:p>
        </p:txBody>
      </p:sp>
      <p:sp>
        <p:nvSpPr>
          <p:cNvPr id="4" name="Content Placeholder 3">
            <a:extLst>
              <a:ext uri="{FF2B5EF4-FFF2-40B4-BE49-F238E27FC236}">
                <a16:creationId xmlns:a16="http://schemas.microsoft.com/office/drawing/2014/main" id="{7615005D-551A-6160-DFB9-7772F7F78F9A}"/>
              </a:ext>
            </a:extLst>
          </p:cNvPr>
          <p:cNvSpPr>
            <a:spLocks noGrp="1"/>
          </p:cNvSpPr>
          <p:nvPr>
            <p:ph sz="half" idx="1"/>
          </p:nvPr>
        </p:nvSpPr>
        <p:spPr>
          <a:xfrm>
            <a:off x="666751" y="2104266"/>
            <a:ext cx="8746435" cy="3702050"/>
          </a:xfrm>
        </p:spPr>
        <p:txBody>
          <a:bodyPr wrap="square" anchor="t">
            <a:normAutofit/>
          </a:bodyPr>
          <a:lstStyle/>
          <a:p>
            <a:r>
              <a:rPr lang="en-GB" sz="2000">
                <a:solidFill>
                  <a:schemeClr val="accent4"/>
                </a:solidFill>
                <a:cs typeface="Arial"/>
              </a:rPr>
              <a:t>Whilst the needs of the pupils who attend a specialist school /placement have probably the most complex needs,  they may well not all have a CSP. </a:t>
            </a:r>
            <a:endParaRPr lang="en-US" sz="2000">
              <a:solidFill>
                <a:schemeClr val="accent4"/>
              </a:solidFill>
              <a:cs typeface="Arial"/>
            </a:endParaRPr>
          </a:p>
          <a:p>
            <a:endParaRPr lang="en-GB" sz="2000">
              <a:solidFill>
                <a:schemeClr val="accent4"/>
              </a:solidFill>
              <a:cs typeface="Arial"/>
            </a:endParaRPr>
          </a:p>
          <a:p>
            <a:r>
              <a:rPr lang="en-GB" sz="2000">
                <a:solidFill>
                  <a:schemeClr val="accent4"/>
                </a:solidFill>
                <a:cs typeface="Arial"/>
              </a:rPr>
              <a:t>As the capacity for meeting individual’s needs in this type of setting is high and staff are usually given contextualised training, the input from outside agencies is often on a consultative basis only. </a:t>
            </a:r>
            <a:endParaRPr lang="en-US" sz="2000">
              <a:solidFill>
                <a:schemeClr val="accent4"/>
              </a:solidFill>
              <a:cs typeface="Arial"/>
            </a:endParaRPr>
          </a:p>
          <a:p>
            <a:endParaRPr lang="en-GB" sz="2000">
              <a:solidFill>
                <a:schemeClr val="accent4"/>
              </a:solidFill>
              <a:cs typeface="Arial"/>
            </a:endParaRPr>
          </a:p>
          <a:p>
            <a:r>
              <a:rPr lang="en-GB" sz="2000">
                <a:solidFill>
                  <a:schemeClr val="accent4"/>
                </a:solidFill>
                <a:cs typeface="Arial"/>
              </a:rPr>
              <a:t>It is often the case that some intensive work or input for a pupil can lead to educational staff being able to maintain support without a significant input from other agencies – this is a good thing!</a:t>
            </a:r>
            <a:endParaRPr lang="en-US" sz="2000">
              <a:solidFill>
                <a:schemeClr val="accent4"/>
              </a:solidFill>
              <a:cs typeface="Arial"/>
            </a:endParaRPr>
          </a:p>
          <a:p>
            <a:endParaRPr lang="en-GB">
              <a:cs typeface="Arial"/>
            </a:endParaRPr>
          </a:p>
        </p:txBody>
      </p:sp>
      <p:pic>
        <p:nvPicPr>
          <p:cNvPr id="5" name="Picture 4" descr="Clipart of 13 different coloured figures representing a large group">
            <a:extLst>
              <a:ext uri="{FF2B5EF4-FFF2-40B4-BE49-F238E27FC236}">
                <a16:creationId xmlns:a16="http://schemas.microsoft.com/office/drawing/2014/main" id="{454473A7-CD31-6112-609C-1586B823CC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93169" y="411296"/>
            <a:ext cx="2227383" cy="1533745"/>
          </a:xfrm>
          <a:prstGeom prst="rect">
            <a:avLst/>
          </a:prstGeom>
        </p:spPr>
      </p:pic>
      <p:pic>
        <p:nvPicPr>
          <p:cNvPr id="8" name="Picture 7" descr="A green button with a white check mark">
            <a:extLst>
              <a:ext uri="{FF2B5EF4-FFF2-40B4-BE49-F238E27FC236}">
                <a16:creationId xmlns:a16="http://schemas.microsoft.com/office/drawing/2014/main" id="{B2047B46-0F44-AF71-323F-34FF3309AA45}"/>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530384" y="267460"/>
            <a:ext cx="2227608" cy="2227608"/>
          </a:xfrm>
          <a:prstGeom prst="rect">
            <a:avLst/>
          </a:prstGeom>
          <a:noFill/>
        </p:spPr>
      </p:pic>
    </p:spTree>
    <p:extLst>
      <p:ext uri="{BB962C8B-B14F-4D97-AF65-F5344CB8AC3E}">
        <p14:creationId xmlns:p14="http://schemas.microsoft.com/office/powerpoint/2010/main" val="499912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C363-B994-4497-B30F-80C338ADCF54}"/>
              </a:ext>
            </a:extLst>
          </p:cNvPr>
          <p:cNvSpPr>
            <a:spLocks noGrp="1"/>
          </p:cNvSpPr>
          <p:nvPr>
            <p:ph type="title"/>
          </p:nvPr>
        </p:nvSpPr>
        <p:spPr>
          <a:xfrm>
            <a:off x="666751" y="830263"/>
            <a:ext cx="10836972" cy="711200"/>
          </a:xfrm>
        </p:spPr>
        <p:txBody>
          <a:bodyPr wrap="square" anchor="ctr">
            <a:normAutofit/>
          </a:bodyPr>
          <a:lstStyle/>
          <a:p>
            <a:r>
              <a:rPr lang="en-GB"/>
              <a:t>Question 14</a:t>
            </a:r>
            <a:endParaRPr lang="en-GB" b="1"/>
          </a:p>
        </p:txBody>
      </p:sp>
      <p:sp>
        <p:nvSpPr>
          <p:cNvPr id="3" name="Content Placeholder 2">
            <a:extLst>
              <a:ext uri="{FF2B5EF4-FFF2-40B4-BE49-F238E27FC236}">
                <a16:creationId xmlns:a16="http://schemas.microsoft.com/office/drawing/2014/main" id="{5D43F125-BA69-4DF3-949B-A99EE4372A9B}"/>
              </a:ext>
            </a:extLst>
          </p:cNvPr>
          <p:cNvSpPr>
            <a:spLocks noGrp="1"/>
          </p:cNvSpPr>
          <p:nvPr>
            <p:ph sz="half" idx="1"/>
          </p:nvPr>
        </p:nvSpPr>
        <p:spPr>
          <a:xfrm>
            <a:off x="728597" y="1776628"/>
            <a:ext cx="5127506" cy="3702050"/>
          </a:xfrm>
        </p:spPr>
        <p:txBody>
          <a:bodyPr wrap="square" anchor="t">
            <a:normAutofit/>
          </a:bodyPr>
          <a:lstStyle/>
          <a:p>
            <a:pPr>
              <a:lnSpc>
                <a:spcPct val="90000"/>
              </a:lnSpc>
            </a:pPr>
            <a:r>
              <a:rPr lang="en-GB" sz="2400" b="1" dirty="0">
                <a:solidFill>
                  <a:schemeClr val="tx1"/>
                </a:solidFill>
              </a:rPr>
              <a:t>If a relevant agency is stating that their input with the plan will be mainly at a consultative level (with either family or school) with little input with the child – does that meet criteria for a CSP?  </a:t>
            </a:r>
            <a:endParaRPr lang="en-US" sz="2400" dirty="0">
              <a:solidFill>
                <a:schemeClr val="tx1"/>
              </a:solidFill>
            </a:endParaRPr>
          </a:p>
          <a:p>
            <a:pPr>
              <a:lnSpc>
                <a:spcPct val="90000"/>
              </a:lnSpc>
            </a:pPr>
            <a:endParaRPr lang="en-GB" sz="1500"/>
          </a:p>
        </p:txBody>
      </p:sp>
      <p:sp>
        <p:nvSpPr>
          <p:cNvPr id="10" name="Rectangle 9">
            <a:hlinkClick r:id="rId2" action="ppaction://hlinksldjump"/>
            <a:extLst>
              <a:ext uri="{FF2B5EF4-FFF2-40B4-BE49-F238E27FC236}">
                <a16:creationId xmlns:a16="http://schemas.microsoft.com/office/drawing/2014/main" id="{804477D0-63C8-A511-0E16-2C50C2D776D6}"/>
              </a:ext>
            </a:extLst>
          </p:cNvPr>
          <p:cNvSpPr/>
          <p:nvPr/>
        </p:nvSpPr>
        <p:spPr>
          <a:xfrm>
            <a:off x="888444" y="3996962"/>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True</a:t>
            </a:r>
          </a:p>
        </p:txBody>
      </p:sp>
      <p:sp>
        <p:nvSpPr>
          <p:cNvPr id="12" name="Rectangle 11">
            <a:hlinkClick r:id="rId2" action="ppaction://hlinksldjump"/>
            <a:extLst>
              <a:ext uri="{FF2B5EF4-FFF2-40B4-BE49-F238E27FC236}">
                <a16:creationId xmlns:a16="http://schemas.microsoft.com/office/drawing/2014/main" id="{7F2C7259-E091-77FE-C6A6-C0A6F4FB654F}"/>
              </a:ext>
            </a:extLst>
          </p:cNvPr>
          <p:cNvSpPr/>
          <p:nvPr/>
        </p:nvSpPr>
        <p:spPr>
          <a:xfrm>
            <a:off x="2953240" y="3996962"/>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False</a:t>
            </a:r>
          </a:p>
        </p:txBody>
      </p:sp>
      <p:sp>
        <p:nvSpPr>
          <p:cNvPr id="11" name="Rectangle 10">
            <a:hlinkClick r:id="" action="ppaction://hlinkshowjump?jump=nextslide"/>
            <a:extLst>
              <a:ext uri="{FF2B5EF4-FFF2-40B4-BE49-F238E27FC236}">
                <a16:creationId xmlns:a16="http://schemas.microsoft.com/office/drawing/2014/main" id="{BF033158-8710-430A-8584-5442BBD14C76}"/>
              </a:ext>
            </a:extLst>
          </p:cNvPr>
          <p:cNvSpPr/>
          <p:nvPr/>
        </p:nvSpPr>
        <p:spPr>
          <a:xfrm>
            <a:off x="1950367" y="5137101"/>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Could be either</a:t>
            </a:r>
          </a:p>
        </p:txBody>
      </p:sp>
      <p:pic>
        <p:nvPicPr>
          <p:cNvPr id="4" name="Picture 4" descr="A hand writing on a white board writing the word consultation">
            <a:extLst>
              <a:ext uri="{FF2B5EF4-FFF2-40B4-BE49-F238E27FC236}">
                <a16:creationId xmlns:a16="http://schemas.microsoft.com/office/drawing/2014/main" id="{C62A437C-8E23-16F3-8E7F-844F26C51135}"/>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800574" y="1532733"/>
            <a:ext cx="4844472" cy="3202710"/>
          </a:xfrm>
          <a:prstGeom prst="rect">
            <a:avLst/>
          </a:prstGeom>
        </p:spPr>
      </p:pic>
    </p:spTree>
    <p:extLst>
      <p:ext uri="{BB962C8B-B14F-4D97-AF65-F5344CB8AC3E}">
        <p14:creationId xmlns:p14="http://schemas.microsoft.com/office/powerpoint/2010/main" val="4217093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EB04-3C85-04D6-8858-876F920367CF}"/>
              </a:ext>
            </a:extLst>
          </p:cNvPr>
          <p:cNvSpPr>
            <a:spLocks noGrp="1"/>
          </p:cNvSpPr>
          <p:nvPr>
            <p:ph type="title"/>
          </p:nvPr>
        </p:nvSpPr>
        <p:spPr>
          <a:xfrm>
            <a:off x="666751" y="830263"/>
            <a:ext cx="10836972" cy="711200"/>
          </a:xfrm>
        </p:spPr>
        <p:txBody>
          <a:bodyPr wrap="square" anchor="ctr">
            <a:normAutofit/>
          </a:bodyPr>
          <a:lstStyle/>
          <a:p>
            <a:r>
              <a:rPr lang="en-GB"/>
              <a:t>It depends!... </a:t>
            </a:r>
          </a:p>
        </p:txBody>
      </p:sp>
      <p:sp>
        <p:nvSpPr>
          <p:cNvPr id="4" name="Content Placeholder 3">
            <a:extLst>
              <a:ext uri="{FF2B5EF4-FFF2-40B4-BE49-F238E27FC236}">
                <a16:creationId xmlns:a16="http://schemas.microsoft.com/office/drawing/2014/main" id="{7615005D-551A-6160-DFB9-7772F7F78F9A}"/>
              </a:ext>
            </a:extLst>
          </p:cNvPr>
          <p:cNvSpPr>
            <a:spLocks noGrp="1"/>
          </p:cNvSpPr>
          <p:nvPr>
            <p:ph sz="half" idx="1"/>
          </p:nvPr>
        </p:nvSpPr>
        <p:spPr>
          <a:xfrm>
            <a:off x="685799" y="1887538"/>
            <a:ext cx="8746435" cy="3702050"/>
          </a:xfrm>
        </p:spPr>
        <p:txBody>
          <a:bodyPr wrap="square" anchor="t">
            <a:normAutofit/>
          </a:bodyPr>
          <a:lstStyle/>
          <a:p>
            <a:r>
              <a:rPr lang="en-GB"/>
              <a:t>Question </a:t>
            </a:r>
          </a:p>
          <a:p>
            <a:endParaRPr lang="en-GB" sz="1900">
              <a:solidFill>
                <a:schemeClr val="accent4">
                  <a:lumMod val="75000"/>
                </a:schemeClr>
              </a:solidFill>
              <a:cs typeface="Arial"/>
            </a:endParaRPr>
          </a:p>
          <a:p>
            <a:r>
              <a:rPr lang="en-GB" sz="1900">
                <a:solidFill>
                  <a:schemeClr val="accent4">
                    <a:lumMod val="75000"/>
                  </a:schemeClr>
                </a:solidFill>
                <a:cs typeface="Arial"/>
              </a:rPr>
              <a:t>Involvement of a single agency at a consultation level only is not normally a significant involvement by a relevant agency, but it would help to explore what that consultation would ‘look like’ with regards to frequency and duration to help inform the decision. </a:t>
            </a:r>
            <a:endParaRPr lang="en-US" sz="1900">
              <a:solidFill>
                <a:schemeClr val="accent4">
                  <a:lumMod val="75000"/>
                </a:schemeClr>
              </a:solidFill>
              <a:cs typeface="Arial"/>
            </a:endParaRPr>
          </a:p>
          <a:p>
            <a:endParaRPr lang="en-GB" sz="1900">
              <a:solidFill>
                <a:schemeClr val="tx1"/>
              </a:solidFill>
              <a:cs typeface="Arial"/>
            </a:endParaRPr>
          </a:p>
          <a:p>
            <a:r>
              <a:rPr lang="en-GB" sz="1900">
                <a:solidFill>
                  <a:schemeClr val="accent4">
                    <a:lumMod val="75000"/>
                  </a:schemeClr>
                </a:solidFill>
                <a:cs typeface="Arial"/>
              </a:rPr>
              <a:t>Generally speaking, unless there are a number of agencies involved at a consultative level, the coordination of this can be done just equally well through an ASN plan.</a:t>
            </a:r>
          </a:p>
        </p:txBody>
      </p:sp>
      <p:pic>
        <p:nvPicPr>
          <p:cNvPr id="5" name="Picture 4" descr="A hand writing on a white board writing the word consultation">
            <a:extLst>
              <a:ext uri="{FF2B5EF4-FFF2-40B4-BE49-F238E27FC236}">
                <a16:creationId xmlns:a16="http://schemas.microsoft.com/office/drawing/2014/main" id="{8B83D227-1824-35D0-66BA-410CF865812E}"/>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906082" y="641779"/>
            <a:ext cx="1960596" cy="1291849"/>
          </a:xfrm>
          <a:prstGeom prst="rect">
            <a:avLst/>
          </a:prstGeom>
        </p:spPr>
      </p:pic>
      <p:pic>
        <p:nvPicPr>
          <p:cNvPr id="8" name="Picture 7" descr="A green button with a white check mark">
            <a:extLst>
              <a:ext uri="{FF2B5EF4-FFF2-40B4-BE49-F238E27FC236}">
                <a16:creationId xmlns:a16="http://schemas.microsoft.com/office/drawing/2014/main" id="{B2047B46-0F44-AF71-323F-34FF3309AA45}"/>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9530384" y="267460"/>
            <a:ext cx="2227608" cy="2227608"/>
          </a:xfrm>
          <a:prstGeom prst="rect">
            <a:avLst/>
          </a:prstGeom>
          <a:noFill/>
        </p:spPr>
      </p:pic>
    </p:spTree>
    <p:extLst>
      <p:ext uri="{BB962C8B-B14F-4D97-AF65-F5344CB8AC3E}">
        <p14:creationId xmlns:p14="http://schemas.microsoft.com/office/powerpoint/2010/main" val="483768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C363-B994-4497-B30F-80C338ADCF54}"/>
              </a:ext>
            </a:extLst>
          </p:cNvPr>
          <p:cNvSpPr>
            <a:spLocks noGrp="1"/>
          </p:cNvSpPr>
          <p:nvPr>
            <p:ph type="title"/>
          </p:nvPr>
        </p:nvSpPr>
        <p:spPr>
          <a:xfrm>
            <a:off x="666751" y="830263"/>
            <a:ext cx="10836972" cy="711200"/>
          </a:xfrm>
        </p:spPr>
        <p:txBody>
          <a:bodyPr wrap="square" anchor="ctr">
            <a:normAutofit/>
          </a:bodyPr>
          <a:lstStyle/>
          <a:p>
            <a:r>
              <a:rPr lang="en-GB"/>
              <a:t>Question 15</a:t>
            </a:r>
            <a:endParaRPr lang="en-GB" b="1"/>
          </a:p>
        </p:txBody>
      </p:sp>
      <p:sp>
        <p:nvSpPr>
          <p:cNvPr id="3" name="Content Placeholder 2">
            <a:extLst>
              <a:ext uri="{FF2B5EF4-FFF2-40B4-BE49-F238E27FC236}">
                <a16:creationId xmlns:a16="http://schemas.microsoft.com/office/drawing/2014/main" id="{5D43F125-BA69-4DF3-949B-A99EE4372A9B}"/>
              </a:ext>
            </a:extLst>
          </p:cNvPr>
          <p:cNvSpPr>
            <a:spLocks noGrp="1"/>
          </p:cNvSpPr>
          <p:nvPr>
            <p:ph sz="half" idx="1"/>
          </p:nvPr>
        </p:nvSpPr>
        <p:spPr>
          <a:xfrm>
            <a:off x="666751" y="1698723"/>
            <a:ext cx="8958328" cy="3702050"/>
          </a:xfrm>
        </p:spPr>
        <p:txBody>
          <a:bodyPr wrap="square" anchor="t">
            <a:normAutofit/>
          </a:bodyPr>
          <a:lstStyle/>
          <a:p>
            <a:r>
              <a:rPr lang="en-GB" sz="3200" b="1">
                <a:solidFill>
                  <a:schemeClr val="tx1"/>
                </a:solidFill>
              </a:rPr>
              <a:t>If a number of different agencies are involved in supporting an ASN plan but none of them have agreed to a significant amount of intervention, the CSP criteria is not met.</a:t>
            </a:r>
          </a:p>
          <a:p>
            <a:pPr>
              <a:lnSpc>
                <a:spcPct val="90000"/>
              </a:lnSpc>
            </a:pPr>
            <a:endParaRPr lang="en-GB" sz="1500"/>
          </a:p>
          <a:p>
            <a:pPr>
              <a:lnSpc>
                <a:spcPct val="90000"/>
              </a:lnSpc>
            </a:pPr>
            <a:endParaRPr lang="en-GB" sz="1500"/>
          </a:p>
        </p:txBody>
      </p:sp>
      <p:sp>
        <p:nvSpPr>
          <p:cNvPr id="10" name="Rectangle 9">
            <a:hlinkClick r:id="rId3" action="ppaction://hlinksldjump"/>
            <a:extLst>
              <a:ext uri="{FF2B5EF4-FFF2-40B4-BE49-F238E27FC236}">
                <a16:creationId xmlns:a16="http://schemas.microsoft.com/office/drawing/2014/main" id="{804477D0-63C8-A511-0E16-2C50C2D776D6}"/>
              </a:ext>
            </a:extLst>
          </p:cNvPr>
          <p:cNvSpPr/>
          <p:nvPr/>
        </p:nvSpPr>
        <p:spPr>
          <a:xfrm>
            <a:off x="888444" y="3996963"/>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True</a:t>
            </a:r>
          </a:p>
        </p:txBody>
      </p:sp>
      <p:sp>
        <p:nvSpPr>
          <p:cNvPr id="12" name="Rectangle 11">
            <a:hlinkClick r:id="rId3" action="ppaction://hlinksldjump"/>
            <a:extLst>
              <a:ext uri="{FF2B5EF4-FFF2-40B4-BE49-F238E27FC236}">
                <a16:creationId xmlns:a16="http://schemas.microsoft.com/office/drawing/2014/main" id="{7F2C7259-E091-77FE-C6A6-C0A6F4FB654F}"/>
              </a:ext>
            </a:extLst>
          </p:cNvPr>
          <p:cNvSpPr/>
          <p:nvPr/>
        </p:nvSpPr>
        <p:spPr>
          <a:xfrm>
            <a:off x="2953240" y="3996962"/>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False</a:t>
            </a:r>
          </a:p>
        </p:txBody>
      </p:sp>
      <p:sp>
        <p:nvSpPr>
          <p:cNvPr id="11" name="Rectangle 10">
            <a:hlinkClick r:id="" action="ppaction://hlinkshowjump?jump=nextslide"/>
            <a:extLst>
              <a:ext uri="{FF2B5EF4-FFF2-40B4-BE49-F238E27FC236}">
                <a16:creationId xmlns:a16="http://schemas.microsoft.com/office/drawing/2014/main" id="{BF033158-8710-430A-8584-5442BBD14C76}"/>
              </a:ext>
            </a:extLst>
          </p:cNvPr>
          <p:cNvSpPr/>
          <p:nvPr/>
        </p:nvSpPr>
        <p:spPr>
          <a:xfrm>
            <a:off x="1950367" y="5122764"/>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Could be either</a:t>
            </a:r>
          </a:p>
        </p:txBody>
      </p:sp>
      <p:pic>
        <p:nvPicPr>
          <p:cNvPr id="5" name="Picture 4" descr="A group of hands holding puzzle pieces">
            <a:extLst>
              <a:ext uri="{FF2B5EF4-FFF2-40B4-BE49-F238E27FC236}">
                <a16:creationId xmlns:a16="http://schemas.microsoft.com/office/drawing/2014/main" id="{95B32A64-12E3-0144-1BB0-4529F7A8D4E9}"/>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8532760" y="3549748"/>
            <a:ext cx="2628024" cy="20774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86633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EB04-3C85-04D6-8858-876F920367CF}"/>
              </a:ext>
            </a:extLst>
          </p:cNvPr>
          <p:cNvSpPr>
            <a:spLocks noGrp="1"/>
          </p:cNvSpPr>
          <p:nvPr>
            <p:ph type="title"/>
          </p:nvPr>
        </p:nvSpPr>
        <p:spPr>
          <a:xfrm>
            <a:off x="666751" y="830263"/>
            <a:ext cx="10836972" cy="711200"/>
          </a:xfrm>
        </p:spPr>
        <p:txBody>
          <a:bodyPr wrap="square" anchor="ctr">
            <a:normAutofit/>
          </a:bodyPr>
          <a:lstStyle/>
          <a:p>
            <a:r>
              <a:rPr lang="en-GB"/>
              <a:t>It could be either!... </a:t>
            </a:r>
          </a:p>
        </p:txBody>
      </p:sp>
      <p:sp>
        <p:nvSpPr>
          <p:cNvPr id="4" name="Content Placeholder 3">
            <a:extLst>
              <a:ext uri="{FF2B5EF4-FFF2-40B4-BE49-F238E27FC236}">
                <a16:creationId xmlns:a16="http://schemas.microsoft.com/office/drawing/2014/main" id="{7615005D-551A-6160-DFB9-7772F7F78F9A}"/>
              </a:ext>
            </a:extLst>
          </p:cNvPr>
          <p:cNvSpPr>
            <a:spLocks noGrp="1"/>
          </p:cNvSpPr>
          <p:nvPr>
            <p:ph sz="half" idx="1"/>
          </p:nvPr>
        </p:nvSpPr>
        <p:spPr>
          <a:xfrm>
            <a:off x="666751" y="2325687"/>
            <a:ext cx="10415589" cy="3702050"/>
          </a:xfrm>
        </p:spPr>
        <p:txBody>
          <a:bodyPr wrap="square" anchor="t">
            <a:normAutofit fontScale="85000" lnSpcReduction="10000"/>
          </a:bodyPr>
          <a:lstStyle/>
          <a:p>
            <a:r>
              <a:rPr lang="en-GB">
                <a:solidFill>
                  <a:schemeClr val="accent4">
                    <a:lumMod val="75000"/>
                  </a:schemeClr>
                </a:solidFill>
              </a:rPr>
              <a:t>The criteria in this case could still be met – the LA would have to consider if this requires a CSP to coordinate the input from the agencies cumulatively or whether this can be done within the planning already in place.</a:t>
            </a:r>
          </a:p>
          <a:p>
            <a:endParaRPr lang="en-GB">
              <a:solidFill>
                <a:schemeClr val="accent4">
                  <a:lumMod val="75000"/>
                </a:schemeClr>
              </a:solidFill>
            </a:endParaRPr>
          </a:p>
          <a:p>
            <a:r>
              <a:rPr lang="en-GB">
                <a:solidFill>
                  <a:schemeClr val="accent4">
                    <a:lumMod val="75000"/>
                  </a:schemeClr>
                </a:solidFill>
              </a:rPr>
              <a:t>At points of transition or after a major trauma has occurred can be when a coordinated approach is required but the levels of intervention are perhaps unknown, require further assessment or simply cannot happen all at once. A CSP in these circumstances may be appropriate or consideration could take place after further assessments have been undertaken. </a:t>
            </a:r>
          </a:p>
        </p:txBody>
      </p:sp>
      <p:pic>
        <p:nvPicPr>
          <p:cNvPr id="3" name="Picture 2" descr="  A group of hands holding puzzle pieces">
            <a:extLst>
              <a:ext uri="{FF2B5EF4-FFF2-40B4-BE49-F238E27FC236}">
                <a16:creationId xmlns:a16="http://schemas.microsoft.com/office/drawing/2014/main" id="{F73C2103-F991-F414-C948-902B7E91C6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02776" y="457313"/>
            <a:ext cx="2227608" cy="1847902"/>
          </a:xfrm>
          <a:prstGeom prst="rect">
            <a:avLst/>
          </a:prstGeom>
        </p:spPr>
      </p:pic>
      <p:pic>
        <p:nvPicPr>
          <p:cNvPr id="8" name="Picture 7" descr="A green button with a white check mark">
            <a:extLst>
              <a:ext uri="{FF2B5EF4-FFF2-40B4-BE49-F238E27FC236}">
                <a16:creationId xmlns:a16="http://schemas.microsoft.com/office/drawing/2014/main" id="{B2047B46-0F44-AF71-323F-34FF3309AA45}"/>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530384" y="267460"/>
            <a:ext cx="2227608" cy="2227608"/>
          </a:xfrm>
          <a:prstGeom prst="rect">
            <a:avLst/>
          </a:prstGeom>
          <a:noFill/>
        </p:spPr>
      </p:pic>
    </p:spTree>
    <p:extLst>
      <p:ext uri="{BB962C8B-B14F-4D97-AF65-F5344CB8AC3E}">
        <p14:creationId xmlns:p14="http://schemas.microsoft.com/office/powerpoint/2010/main" val="1089593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C363-B994-4497-B30F-80C338ADCF54}"/>
              </a:ext>
            </a:extLst>
          </p:cNvPr>
          <p:cNvSpPr>
            <a:spLocks noGrp="1"/>
          </p:cNvSpPr>
          <p:nvPr>
            <p:ph type="title"/>
          </p:nvPr>
        </p:nvSpPr>
        <p:spPr>
          <a:xfrm>
            <a:off x="666751" y="830263"/>
            <a:ext cx="10836972" cy="711200"/>
          </a:xfrm>
        </p:spPr>
        <p:txBody>
          <a:bodyPr wrap="square" anchor="ctr">
            <a:normAutofit/>
          </a:bodyPr>
          <a:lstStyle/>
          <a:p>
            <a:r>
              <a:rPr lang="en-GB" b="1"/>
              <a:t>Question </a:t>
            </a:r>
            <a:r>
              <a:rPr lang="en-GB"/>
              <a:t>16</a:t>
            </a:r>
            <a:endParaRPr lang="en-GB" b="1"/>
          </a:p>
        </p:txBody>
      </p:sp>
      <p:sp>
        <p:nvSpPr>
          <p:cNvPr id="3" name="Content Placeholder 2">
            <a:extLst>
              <a:ext uri="{FF2B5EF4-FFF2-40B4-BE49-F238E27FC236}">
                <a16:creationId xmlns:a16="http://schemas.microsoft.com/office/drawing/2014/main" id="{5D43F125-BA69-4DF3-949B-A99EE4372A9B}"/>
              </a:ext>
            </a:extLst>
          </p:cNvPr>
          <p:cNvSpPr>
            <a:spLocks noGrp="1"/>
          </p:cNvSpPr>
          <p:nvPr>
            <p:ph sz="half" idx="1"/>
          </p:nvPr>
        </p:nvSpPr>
        <p:spPr>
          <a:xfrm>
            <a:off x="728597" y="1776628"/>
            <a:ext cx="4687478" cy="3702050"/>
          </a:xfrm>
        </p:spPr>
        <p:txBody>
          <a:bodyPr wrap="square" anchor="t">
            <a:normAutofit/>
          </a:bodyPr>
          <a:lstStyle/>
          <a:p>
            <a:r>
              <a:rPr lang="en-GB" sz="3200" b="1">
                <a:solidFill>
                  <a:schemeClr val="tx1"/>
                </a:solidFill>
              </a:rPr>
              <a:t>Once a CSP is finalised, it can’t be changed.</a:t>
            </a:r>
          </a:p>
          <a:p>
            <a:pPr>
              <a:lnSpc>
                <a:spcPct val="90000"/>
              </a:lnSpc>
            </a:pPr>
            <a:endParaRPr lang="en-GB" sz="1500"/>
          </a:p>
          <a:p>
            <a:pPr>
              <a:lnSpc>
                <a:spcPct val="90000"/>
              </a:lnSpc>
            </a:pPr>
            <a:endParaRPr lang="en-GB" sz="1500"/>
          </a:p>
        </p:txBody>
      </p:sp>
      <p:sp>
        <p:nvSpPr>
          <p:cNvPr id="10" name="Rectangle 9">
            <a:hlinkClick r:id="rId2" action="ppaction://hlinksldjump"/>
            <a:extLst>
              <a:ext uri="{FF2B5EF4-FFF2-40B4-BE49-F238E27FC236}">
                <a16:creationId xmlns:a16="http://schemas.microsoft.com/office/drawing/2014/main" id="{804477D0-63C8-A511-0E16-2C50C2D776D6}"/>
              </a:ext>
            </a:extLst>
          </p:cNvPr>
          <p:cNvSpPr/>
          <p:nvPr/>
        </p:nvSpPr>
        <p:spPr>
          <a:xfrm>
            <a:off x="888444" y="3996963"/>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True</a:t>
            </a:r>
          </a:p>
        </p:txBody>
      </p:sp>
      <p:sp>
        <p:nvSpPr>
          <p:cNvPr id="12" name="Rectangle 11">
            <a:hlinkClick r:id="" action="ppaction://hlinkshowjump?jump=nextslide"/>
            <a:extLst>
              <a:ext uri="{FF2B5EF4-FFF2-40B4-BE49-F238E27FC236}">
                <a16:creationId xmlns:a16="http://schemas.microsoft.com/office/drawing/2014/main" id="{7F2C7259-E091-77FE-C6A6-C0A6F4FB654F}"/>
              </a:ext>
            </a:extLst>
          </p:cNvPr>
          <p:cNvSpPr/>
          <p:nvPr/>
        </p:nvSpPr>
        <p:spPr>
          <a:xfrm>
            <a:off x="2953240" y="3996962"/>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False</a:t>
            </a:r>
          </a:p>
        </p:txBody>
      </p:sp>
      <p:sp>
        <p:nvSpPr>
          <p:cNvPr id="11" name="Rectangle 10">
            <a:hlinkClick r:id="rId2" action="ppaction://hlinksldjump"/>
            <a:extLst>
              <a:ext uri="{FF2B5EF4-FFF2-40B4-BE49-F238E27FC236}">
                <a16:creationId xmlns:a16="http://schemas.microsoft.com/office/drawing/2014/main" id="{BF033158-8710-430A-8584-5442BBD14C76}"/>
              </a:ext>
            </a:extLst>
          </p:cNvPr>
          <p:cNvSpPr/>
          <p:nvPr/>
        </p:nvSpPr>
        <p:spPr>
          <a:xfrm>
            <a:off x="1950367" y="5137100"/>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Could be either</a:t>
            </a:r>
          </a:p>
        </p:txBody>
      </p:sp>
      <p:pic>
        <p:nvPicPr>
          <p:cNvPr id="5" name="Picture 4" descr="A red circle with a crossed line covering a black U shaped arrow pointing down">
            <a:extLst>
              <a:ext uri="{FF2B5EF4-FFF2-40B4-BE49-F238E27FC236}">
                <a16:creationId xmlns:a16="http://schemas.microsoft.com/office/drawing/2014/main" id="{54CFF54B-90C9-ADDB-1511-0E50A8281650}"/>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464172" y="1255712"/>
            <a:ext cx="4333875" cy="4333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4464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442199" y="560472"/>
            <a:ext cx="3403817"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srgbClr val="00C4C4"/>
                </a:solidFill>
                <a:effectLst/>
                <a:uLnTx/>
                <a:uFillTx/>
                <a:latin typeface="Segoe UI" panose="020B0502040204020203" pitchFamily="34" charset="0"/>
                <a:ea typeface="+mn-ea"/>
                <a:cs typeface="Segoe UI" panose="020B0502040204020203" pitchFamily="34" charset="0"/>
              </a:rPr>
              <a:t>Welcome </a:t>
            </a:r>
          </a:p>
        </p:txBody>
      </p:sp>
      <p:pic>
        <p:nvPicPr>
          <p:cNvPr id="9" name="Audio 8" descr="Audio to accompany slide">
            <a:hlinkClick r:id="" action="ppaction://media"/>
            <a:extLst>
              <a:ext uri="{FF2B5EF4-FFF2-40B4-BE49-F238E27FC236}">
                <a16:creationId xmlns:a16="http://schemas.microsoft.com/office/drawing/2014/main" id="{52DB64EB-7DB3-79EA-A9F4-FC7762201C41}"/>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2158" y="5172299"/>
            <a:ext cx="406400" cy="406400"/>
          </a:xfrm>
          <a:prstGeom prst="rect">
            <a:avLst/>
          </a:prstGeom>
        </p:spPr>
      </p:pic>
      <p:sp>
        <p:nvSpPr>
          <p:cNvPr id="5" name="TextBox 4"/>
          <p:cNvSpPr txBox="1"/>
          <p:nvPr/>
        </p:nvSpPr>
        <p:spPr>
          <a:xfrm>
            <a:off x="500283" y="2007995"/>
            <a:ext cx="9853384" cy="5078313"/>
          </a:xfrm>
          <a:prstGeom prst="rect">
            <a:avLst/>
          </a:prstGeom>
          <a:noFill/>
        </p:spPr>
        <p:txBody>
          <a:bodyPr wrap="square" lIns="91440" tIns="45720" rIns="91440" bIns="45720" rtlCol="0" anchor="t">
            <a:spAutoFit/>
          </a:bodyPr>
          <a:lstStyle/>
          <a:p>
            <a:pPr>
              <a:lnSpc>
                <a:spcPct val="150000"/>
              </a:lnSpc>
            </a:pPr>
            <a:r>
              <a:rPr lang="en-GB" sz="2400">
                <a:solidFill>
                  <a:schemeClr val="tx1">
                    <a:lumMod val="65000"/>
                    <a:lumOff val="35000"/>
                  </a:schemeClr>
                </a:solidFill>
                <a:latin typeface="Segoe UI"/>
                <a:cs typeface="Segoe UI"/>
              </a:rPr>
              <a:t>This session aims to provide an opportunity to reflect on:</a:t>
            </a:r>
          </a:p>
          <a:p>
            <a:pPr marL="457200" indent="-457200">
              <a:lnSpc>
                <a:spcPct val="150000"/>
              </a:lnSpc>
              <a:buFont typeface="Arial" panose="020B0604020202020204" pitchFamily="34" charset="0"/>
              <a:buChar char="•"/>
            </a:pPr>
            <a:r>
              <a:rPr lang="en-GB" sz="2400">
                <a:solidFill>
                  <a:schemeClr val="tx1">
                    <a:lumMod val="65000"/>
                    <a:lumOff val="35000"/>
                  </a:schemeClr>
                </a:solidFill>
                <a:latin typeface="Segoe UI"/>
                <a:cs typeface="Segoe UI"/>
              </a:rPr>
              <a:t>Different roles and legislative duties of all involved within the ASN planning process </a:t>
            </a:r>
            <a:endParaRPr lang="en-GB" sz="2400">
              <a:solidFill>
                <a:schemeClr val="tx1">
                  <a:lumMod val="65000"/>
                  <a:lumOff val="35000"/>
                </a:schemeClr>
              </a:solidFill>
              <a:latin typeface="Segoe UI" panose="020B0502040204020203" pitchFamily="34" charset="0"/>
              <a:cs typeface="Segoe UI" panose="020B0502040204020203" pitchFamily="34" charset="0"/>
            </a:endParaRPr>
          </a:p>
          <a:p>
            <a:pPr marL="457200" indent="-457200">
              <a:lnSpc>
                <a:spcPct val="150000"/>
              </a:lnSpc>
              <a:buFont typeface="Arial" panose="020B0604020202020204" pitchFamily="34" charset="0"/>
              <a:buChar char="•"/>
            </a:pPr>
            <a:r>
              <a:rPr lang="en-GB" sz="2400">
                <a:solidFill>
                  <a:schemeClr val="tx1">
                    <a:lumMod val="65000"/>
                    <a:lumOff val="35000"/>
                  </a:schemeClr>
                </a:solidFill>
                <a:latin typeface="Segoe UI"/>
                <a:cs typeface="Segoe UI"/>
              </a:rPr>
              <a:t>Your understanding of the various levels of planning for pupils with Additional Support Needs (ASN) </a:t>
            </a:r>
            <a:endParaRPr lang="en-GB" sz="2400">
              <a:solidFill>
                <a:schemeClr val="tx1">
                  <a:lumMod val="65000"/>
                  <a:lumOff val="35000"/>
                </a:schemeClr>
              </a:solidFill>
              <a:latin typeface="Segoe UI" panose="020B0502040204020203" pitchFamily="34" charset="0"/>
              <a:cs typeface="Segoe UI" panose="020B0502040204020203" pitchFamily="34" charset="0"/>
            </a:endParaRPr>
          </a:p>
          <a:p>
            <a:pPr marL="457200" indent="-457200">
              <a:lnSpc>
                <a:spcPct val="150000"/>
              </a:lnSpc>
              <a:buFont typeface="Arial" panose="020B0604020202020204" pitchFamily="34" charset="0"/>
              <a:buChar char="•"/>
            </a:pPr>
            <a:endParaRPr lang="en-GB" sz="2400">
              <a:solidFill>
                <a:schemeClr val="tx1">
                  <a:lumMod val="65000"/>
                  <a:lumOff val="35000"/>
                </a:schemeClr>
              </a:solidFill>
              <a:latin typeface="Segoe UI" panose="020B0502040204020203" pitchFamily="34" charset="0"/>
              <a:cs typeface="Segoe UI" panose="020B0502040204020203" pitchFamily="34" charset="0"/>
            </a:endParaRPr>
          </a:p>
          <a:p>
            <a:pPr>
              <a:lnSpc>
                <a:spcPct val="150000"/>
              </a:lnSpc>
            </a:pPr>
            <a:endParaRPr lang="en-GB" sz="2400">
              <a:solidFill>
                <a:schemeClr val="tx1">
                  <a:lumMod val="65000"/>
                  <a:lumOff val="35000"/>
                </a:schemeClr>
              </a:solidFill>
              <a:latin typeface="Segoe UI"/>
              <a:cs typeface="Segoe UI"/>
            </a:endParaRPr>
          </a:p>
          <a:p>
            <a:pPr>
              <a:lnSpc>
                <a:spcPct val="150000"/>
              </a:lnSpc>
            </a:pPr>
            <a:endParaRPr lang="en-GB" sz="2400">
              <a:solidFill>
                <a:schemeClr val="tx1">
                  <a:lumMod val="75000"/>
                  <a:lumOff val="25000"/>
                </a:schemeClr>
              </a:solidFill>
              <a:latin typeface="Segoe UI" panose="020B0502040204020203" pitchFamily="34" charset="0"/>
              <a:cs typeface="Segoe UI" panose="020B0502040204020203" pitchFamily="34" charset="0"/>
            </a:endParaRPr>
          </a:p>
          <a:p>
            <a:endParaRPr lang="en-GB" sz="3600">
              <a:solidFill>
                <a:srgbClr val="00C4C4"/>
              </a:solidFill>
            </a:endParaRPr>
          </a:p>
        </p:txBody>
      </p:sp>
      <p:pic>
        <p:nvPicPr>
          <p:cNvPr id="2" name="Picture 1" descr="This is image is the National Model for Professional Learning Logo. "/>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45293" y="135185"/>
            <a:ext cx="2046706" cy="1978624"/>
          </a:xfrm>
          <a:prstGeom prst="rect">
            <a:avLst/>
          </a:prstGeom>
        </p:spPr>
      </p:pic>
    </p:spTree>
    <p:extLst>
      <p:ext uri="{BB962C8B-B14F-4D97-AF65-F5344CB8AC3E}">
        <p14:creationId xmlns:p14="http://schemas.microsoft.com/office/powerpoint/2010/main" val="2944124281"/>
      </p:ext>
    </p:extLst>
  </p:cSld>
  <p:clrMapOvr>
    <a:masterClrMapping/>
  </p:clrMapOvr>
  <mc:AlternateContent xmlns:mc="http://schemas.openxmlformats.org/markup-compatibility/2006" xmlns:p14="http://schemas.microsoft.com/office/powerpoint/2010/main">
    <mc:Choice Requires="p14">
      <p:transition spd="slow" p14:dur="2000" advTm="22115"/>
    </mc:Choice>
    <mc:Fallback xmlns="">
      <p:transition spd="slow" advTm="22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EB04-3C85-04D6-8858-876F920367CF}"/>
              </a:ext>
            </a:extLst>
          </p:cNvPr>
          <p:cNvSpPr>
            <a:spLocks noGrp="1"/>
          </p:cNvSpPr>
          <p:nvPr>
            <p:ph type="title"/>
          </p:nvPr>
        </p:nvSpPr>
        <p:spPr>
          <a:xfrm>
            <a:off x="666751" y="830263"/>
            <a:ext cx="10836972" cy="711200"/>
          </a:xfrm>
        </p:spPr>
        <p:txBody>
          <a:bodyPr wrap="square" anchor="ctr">
            <a:normAutofit/>
          </a:bodyPr>
          <a:lstStyle/>
          <a:p>
            <a:r>
              <a:rPr lang="en-GB"/>
              <a:t>False!... </a:t>
            </a:r>
          </a:p>
        </p:txBody>
      </p:sp>
      <p:sp>
        <p:nvSpPr>
          <p:cNvPr id="4" name="Content Placeholder 3">
            <a:extLst>
              <a:ext uri="{FF2B5EF4-FFF2-40B4-BE49-F238E27FC236}">
                <a16:creationId xmlns:a16="http://schemas.microsoft.com/office/drawing/2014/main" id="{7615005D-551A-6160-DFB9-7772F7F78F9A}"/>
              </a:ext>
            </a:extLst>
          </p:cNvPr>
          <p:cNvSpPr>
            <a:spLocks noGrp="1"/>
          </p:cNvSpPr>
          <p:nvPr>
            <p:ph sz="half" idx="1"/>
          </p:nvPr>
        </p:nvSpPr>
        <p:spPr>
          <a:xfrm>
            <a:off x="771523" y="2570623"/>
            <a:ext cx="10587039" cy="3702050"/>
          </a:xfrm>
        </p:spPr>
        <p:txBody>
          <a:bodyPr wrap="square" anchor="t">
            <a:normAutofit fontScale="85000" lnSpcReduction="10000"/>
          </a:bodyPr>
          <a:lstStyle/>
          <a:p>
            <a:r>
              <a:rPr lang="en-GB">
                <a:solidFill>
                  <a:schemeClr val="accent4">
                    <a:lumMod val="75000"/>
                  </a:schemeClr>
                </a:solidFill>
              </a:rPr>
              <a:t>The process of drafting and consultation that takes place to finalise the document by the LA and plan partners should limit the requirement for any changes within the timescale for a review (a year from time of finalising) but as needs of pupils change, the plan around them needs to be reviewed and adapted as necessary and so it maybe necessary to review a CSP earlier than indicated on the finalised version (annual review date). </a:t>
            </a:r>
          </a:p>
          <a:p>
            <a:endParaRPr lang="en-GB">
              <a:solidFill>
                <a:schemeClr val="accent4">
                  <a:lumMod val="75000"/>
                </a:schemeClr>
              </a:solidFill>
            </a:endParaRPr>
          </a:p>
          <a:p>
            <a:r>
              <a:rPr lang="en-GB">
                <a:solidFill>
                  <a:schemeClr val="accent4">
                    <a:lumMod val="75000"/>
                  </a:schemeClr>
                </a:solidFill>
              </a:rPr>
              <a:t>If the CSP coordinator or the educational placement changes or the plan is dramatically altered (due to an unforeseen event for example) these are all reason for the CSP to be reviewed early. </a:t>
            </a:r>
            <a:endParaRPr lang="en-GB">
              <a:solidFill>
                <a:schemeClr val="accent4">
                  <a:lumMod val="75000"/>
                </a:schemeClr>
              </a:solidFill>
              <a:cs typeface="Arial"/>
            </a:endParaRPr>
          </a:p>
        </p:txBody>
      </p:sp>
      <p:pic>
        <p:nvPicPr>
          <p:cNvPr id="3" name="Picture 2" descr="A red circle with a crossed line covering a black U shaped arrow pointing down">
            <a:extLst>
              <a:ext uri="{FF2B5EF4-FFF2-40B4-BE49-F238E27FC236}">
                <a16:creationId xmlns:a16="http://schemas.microsoft.com/office/drawing/2014/main" id="{DA183AF9-E0E7-ED59-49E7-B89F55FCB8EC}"/>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252470" y="256589"/>
            <a:ext cx="2179764" cy="2179764"/>
          </a:xfrm>
          <a:prstGeom prst="rect">
            <a:avLst/>
          </a:prstGeom>
          <a:ln>
            <a:noFill/>
          </a:ln>
          <a:effectLst>
            <a:outerShdw blurRad="292100" dist="139700" dir="2700000" algn="tl" rotWithShape="0">
              <a:srgbClr val="333333">
                <a:alpha val="65000"/>
              </a:srgbClr>
            </a:outerShdw>
          </a:effectLst>
        </p:spPr>
      </p:pic>
      <p:pic>
        <p:nvPicPr>
          <p:cNvPr id="8" name="Picture 7" descr="A green button with a white check mark">
            <a:extLst>
              <a:ext uri="{FF2B5EF4-FFF2-40B4-BE49-F238E27FC236}">
                <a16:creationId xmlns:a16="http://schemas.microsoft.com/office/drawing/2014/main" id="{B2047B46-0F44-AF71-323F-34FF3309AA45}"/>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9530384" y="267460"/>
            <a:ext cx="2227608" cy="2227608"/>
          </a:xfrm>
          <a:prstGeom prst="rect">
            <a:avLst/>
          </a:prstGeom>
          <a:noFill/>
        </p:spPr>
      </p:pic>
    </p:spTree>
    <p:extLst>
      <p:ext uri="{BB962C8B-B14F-4D97-AF65-F5344CB8AC3E}">
        <p14:creationId xmlns:p14="http://schemas.microsoft.com/office/powerpoint/2010/main" val="13275724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C363-B994-4497-B30F-80C338ADCF54}"/>
              </a:ext>
            </a:extLst>
          </p:cNvPr>
          <p:cNvSpPr>
            <a:spLocks noGrp="1"/>
          </p:cNvSpPr>
          <p:nvPr>
            <p:ph type="title"/>
          </p:nvPr>
        </p:nvSpPr>
        <p:spPr>
          <a:xfrm>
            <a:off x="666751" y="830263"/>
            <a:ext cx="10836972" cy="711200"/>
          </a:xfrm>
        </p:spPr>
        <p:txBody>
          <a:bodyPr wrap="square" anchor="ctr">
            <a:normAutofit/>
          </a:bodyPr>
          <a:lstStyle/>
          <a:p>
            <a:r>
              <a:rPr lang="en-GB" b="1"/>
              <a:t>Question</a:t>
            </a:r>
            <a:r>
              <a:rPr lang="en-GB"/>
              <a:t> 17</a:t>
            </a:r>
            <a:endParaRPr lang="en-GB" b="1"/>
          </a:p>
        </p:txBody>
      </p:sp>
      <p:sp>
        <p:nvSpPr>
          <p:cNvPr id="3" name="Content Placeholder 2">
            <a:extLst>
              <a:ext uri="{FF2B5EF4-FFF2-40B4-BE49-F238E27FC236}">
                <a16:creationId xmlns:a16="http://schemas.microsoft.com/office/drawing/2014/main" id="{5D43F125-BA69-4DF3-949B-A99EE4372A9B}"/>
              </a:ext>
            </a:extLst>
          </p:cNvPr>
          <p:cNvSpPr>
            <a:spLocks noGrp="1"/>
          </p:cNvSpPr>
          <p:nvPr>
            <p:ph sz="half" idx="1"/>
          </p:nvPr>
        </p:nvSpPr>
        <p:spPr>
          <a:xfrm>
            <a:off x="728597" y="1776628"/>
            <a:ext cx="4687478" cy="3702050"/>
          </a:xfrm>
        </p:spPr>
        <p:txBody>
          <a:bodyPr wrap="square" anchor="t">
            <a:normAutofit/>
          </a:bodyPr>
          <a:lstStyle/>
          <a:p>
            <a:pPr>
              <a:lnSpc>
                <a:spcPct val="90000"/>
              </a:lnSpc>
            </a:pPr>
            <a:r>
              <a:rPr lang="en-GB" sz="3200"/>
              <a:t>The key person/co-ordinator  named on an ASN plan needs to be the Headteacher.</a:t>
            </a:r>
          </a:p>
          <a:p>
            <a:pPr>
              <a:lnSpc>
                <a:spcPct val="90000"/>
              </a:lnSpc>
            </a:pPr>
            <a:endParaRPr lang="en-GB" sz="1500"/>
          </a:p>
          <a:p>
            <a:pPr>
              <a:lnSpc>
                <a:spcPct val="90000"/>
              </a:lnSpc>
            </a:pPr>
            <a:endParaRPr lang="en-GB" sz="1500"/>
          </a:p>
        </p:txBody>
      </p:sp>
      <p:sp>
        <p:nvSpPr>
          <p:cNvPr id="10" name="Rectangle 9">
            <a:hlinkClick r:id="rId2" action="ppaction://hlinksldjump"/>
            <a:extLst>
              <a:ext uri="{FF2B5EF4-FFF2-40B4-BE49-F238E27FC236}">
                <a16:creationId xmlns:a16="http://schemas.microsoft.com/office/drawing/2014/main" id="{804477D0-63C8-A511-0E16-2C50C2D776D6}"/>
              </a:ext>
            </a:extLst>
          </p:cNvPr>
          <p:cNvSpPr/>
          <p:nvPr/>
        </p:nvSpPr>
        <p:spPr>
          <a:xfrm>
            <a:off x="888444" y="3996963"/>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True</a:t>
            </a:r>
          </a:p>
        </p:txBody>
      </p:sp>
      <p:sp>
        <p:nvSpPr>
          <p:cNvPr id="12" name="Rectangle 11">
            <a:hlinkClick r:id="" action="ppaction://hlinkshowjump?jump=nextslide"/>
            <a:extLst>
              <a:ext uri="{FF2B5EF4-FFF2-40B4-BE49-F238E27FC236}">
                <a16:creationId xmlns:a16="http://schemas.microsoft.com/office/drawing/2014/main" id="{7F2C7259-E091-77FE-C6A6-C0A6F4FB654F}"/>
              </a:ext>
            </a:extLst>
          </p:cNvPr>
          <p:cNvSpPr/>
          <p:nvPr/>
        </p:nvSpPr>
        <p:spPr>
          <a:xfrm>
            <a:off x="2953240" y="3996962"/>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False</a:t>
            </a:r>
          </a:p>
        </p:txBody>
      </p:sp>
      <p:sp>
        <p:nvSpPr>
          <p:cNvPr id="11" name="Rectangle 10">
            <a:hlinkClick r:id="rId2" action="ppaction://hlinksldjump"/>
            <a:extLst>
              <a:ext uri="{FF2B5EF4-FFF2-40B4-BE49-F238E27FC236}">
                <a16:creationId xmlns:a16="http://schemas.microsoft.com/office/drawing/2014/main" id="{BF033158-8710-430A-8584-5442BBD14C76}"/>
              </a:ext>
            </a:extLst>
          </p:cNvPr>
          <p:cNvSpPr/>
          <p:nvPr/>
        </p:nvSpPr>
        <p:spPr>
          <a:xfrm>
            <a:off x="1950367" y="5137101"/>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Could be either</a:t>
            </a:r>
          </a:p>
        </p:txBody>
      </p:sp>
      <p:pic>
        <p:nvPicPr>
          <p:cNvPr id="5" name="Picture 4" descr="A person writing on a pad">
            <a:extLst>
              <a:ext uri="{FF2B5EF4-FFF2-40B4-BE49-F238E27FC236}">
                <a16:creationId xmlns:a16="http://schemas.microsoft.com/office/drawing/2014/main" id="{176328A5-4F6C-44D3-B1CD-411B90A22108}"/>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5710238" y="1541463"/>
            <a:ext cx="5238452" cy="34813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1204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EB04-3C85-04D6-8858-876F920367CF}"/>
              </a:ext>
            </a:extLst>
          </p:cNvPr>
          <p:cNvSpPr>
            <a:spLocks noGrp="1"/>
          </p:cNvSpPr>
          <p:nvPr>
            <p:ph type="title"/>
          </p:nvPr>
        </p:nvSpPr>
        <p:spPr>
          <a:xfrm>
            <a:off x="666751" y="830263"/>
            <a:ext cx="10836972" cy="711200"/>
          </a:xfrm>
        </p:spPr>
        <p:txBody>
          <a:bodyPr wrap="square" anchor="ctr">
            <a:normAutofit/>
          </a:bodyPr>
          <a:lstStyle/>
          <a:p>
            <a:r>
              <a:rPr lang="en-GB"/>
              <a:t>False!... </a:t>
            </a:r>
          </a:p>
        </p:txBody>
      </p:sp>
      <p:sp>
        <p:nvSpPr>
          <p:cNvPr id="4" name="Content Placeholder 3">
            <a:extLst>
              <a:ext uri="{FF2B5EF4-FFF2-40B4-BE49-F238E27FC236}">
                <a16:creationId xmlns:a16="http://schemas.microsoft.com/office/drawing/2014/main" id="{7615005D-551A-6160-DFB9-7772F7F78F9A}"/>
              </a:ext>
            </a:extLst>
          </p:cNvPr>
          <p:cNvSpPr>
            <a:spLocks noGrp="1"/>
          </p:cNvSpPr>
          <p:nvPr>
            <p:ph sz="half" idx="1"/>
          </p:nvPr>
        </p:nvSpPr>
        <p:spPr>
          <a:xfrm>
            <a:off x="685799" y="1887538"/>
            <a:ext cx="8746435" cy="3702050"/>
          </a:xfrm>
        </p:spPr>
        <p:txBody>
          <a:bodyPr wrap="square" anchor="t">
            <a:normAutofit fontScale="92500" lnSpcReduction="20000"/>
          </a:bodyPr>
          <a:lstStyle/>
          <a:p>
            <a:r>
              <a:rPr lang="en-GB">
                <a:solidFill>
                  <a:schemeClr val="accent4">
                    <a:lumMod val="75000"/>
                  </a:schemeClr>
                </a:solidFill>
              </a:rPr>
              <a:t>Quite simply, the key person/co-ordinator of an ASN plan should be the best person placed to coordinate the plan with all involved. </a:t>
            </a:r>
          </a:p>
          <a:p>
            <a:endParaRPr lang="en-GB">
              <a:solidFill>
                <a:schemeClr val="accent4">
                  <a:lumMod val="75000"/>
                </a:schemeClr>
              </a:solidFill>
            </a:endParaRPr>
          </a:p>
          <a:p>
            <a:r>
              <a:rPr lang="en-GB">
                <a:solidFill>
                  <a:schemeClr val="accent4">
                    <a:lumMod val="75000"/>
                  </a:schemeClr>
                </a:solidFill>
              </a:rPr>
              <a:t>As a CSP is an educational planning documents, it is often a promoted member of a School or EYC that is the key person/co-ordinator. It could equally be a professional from a different relevant agency such as Health or Social Work depending on who is best placed to make sure all that is agreed in the plan is happening and working. </a:t>
            </a:r>
          </a:p>
        </p:txBody>
      </p:sp>
      <p:pic>
        <p:nvPicPr>
          <p:cNvPr id="3" name="Picture 2" descr="A person writing on a pad">
            <a:extLst>
              <a:ext uri="{FF2B5EF4-FFF2-40B4-BE49-F238E27FC236}">
                <a16:creationId xmlns:a16="http://schemas.microsoft.com/office/drawing/2014/main" id="{F583888E-BE9F-B9B5-099B-0661C88DE590}"/>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9530384" y="2688784"/>
            <a:ext cx="2227608" cy="1480431"/>
          </a:xfrm>
          <a:prstGeom prst="rect">
            <a:avLst/>
          </a:prstGeom>
          <a:ln>
            <a:noFill/>
          </a:ln>
          <a:effectLst>
            <a:outerShdw blurRad="292100" dist="139700" dir="2700000" algn="tl" rotWithShape="0">
              <a:srgbClr val="333333">
                <a:alpha val="65000"/>
              </a:srgbClr>
            </a:outerShdw>
          </a:effectLst>
        </p:spPr>
      </p:pic>
      <p:pic>
        <p:nvPicPr>
          <p:cNvPr id="8" name="Picture 7" descr="A green button with a white check mark">
            <a:extLst>
              <a:ext uri="{FF2B5EF4-FFF2-40B4-BE49-F238E27FC236}">
                <a16:creationId xmlns:a16="http://schemas.microsoft.com/office/drawing/2014/main" id="{B2047B46-0F44-AF71-323F-34FF3309AA45}"/>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9530384" y="267460"/>
            <a:ext cx="2227608" cy="2227608"/>
          </a:xfrm>
          <a:prstGeom prst="rect">
            <a:avLst/>
          </a:prstGeom>
          <a:noFill/>
        </p:spPr>
      </p:pic>
    </p:spTree>
    <p:extLst>
      <p:ext uri="{BB962C8B-B14F-4D97-AF65-F5344CB8AC3E}">
        <p14:creationId xmlns:p14="http://schemas.microsoft.com/office/powerpoint/2010/main" val="29273731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C363-B994-4497-B30F-80C338ADCF54}"/>
              </a:ext>
            </a:extLst>
          </p:cNvPr>
          <p:cNvSpPr>
            <a:spLocks noGrp="1"/>
          </p:cNvSpPr>
          <p:nvPr>
            <p:ph type="title"/>
          </p:nvPr>
        </p:nvSpPr>
        <p:spPr>
          <a:xfrm>
            <a:off x="666751" y="830263"/>
            <a:ext cx="10836972" cy="711200"/>
          </a:xfrm>
        </p:spPr>
        <p:txBody>
          <a:bodyPr wrap="square" anchor="ctr">
            <a:normAutofit/>
          </a:bodyPr>
          <a:lstStyle/>
          <a:p>
            <a:r>
              <a:rPr lang="en-GB"/>
              <a:t>Question 18</a:t>
            </a:r>
            <a:endParaRPr lang="en-GB" b="1"/>
          </a:p>
        </p:txBody>
      </p:sp>
      <p:sp>
        <p:nvSpPr>
          <p:cNvPr id="3" name="Content Placeholder 2">
            <a:extLst>
              <a:ext uri="{FF2B5EF4-FFF2-40B4-BE49-F238E27FC236}">
                <a16:creationId xmlns:a16="http://schemas.microsoft.com/office/drawing/2014/main" id="{5D43F125-BA69-4DF3-949B-A99EE4372A9B}"/>
              </a:ext>
            </a:extLst>
          </p:cNvPr>
          <p:cNvSpPr>
            <a:spLocks noGrp="1"/>
          </p:cNvSpPr>
          <p:nvPr>
            <p:ph sz="half" idx="1"/>
          </p:nvPr>
        </p:nvSpPr>
        <p:spPr>
          <a:xfrm>
            <a:off x="728597" y="1776628"/>
            <a:ext cx="4687478" cy="3702050"/>
          </a:xfrm>
        </p:spPr>
        <p:txBody>
          <a:bodyPr wrap="square" anchor="t">
            <a:normAutofit/>
          </a:bodyPr>
          <a:lstStyle/>
          <a:p>
            <a:pPr>
              <a:lnSpc>
                <a:spcPct val="90000"/>
              </a:lnSpc>
            </a:pPr>
            <a:r>
              <a:rPr lang="en-GB" sz="3200" b="1">
                <a:solidFill>
                  <a:schemeClr val="tx1"/>
                </a:solidFill>
              </a:rPr>
              <a:t>If a learner moves, their ASN plan moves with them.</a:t>
            </a:r>
            <a:endParaRPr lang="en-GB" sz="1500"/>
          </a:p>
          <a:p>
            <a:pPr>
              <a:lnSpc>
                <a:spcPct val="90000"/>
              </a:lnSpc>
            </a:pPr>
            <a:endParaRPr lang="en-GB" sz="1500"/>
          </a:p>
        </p:txBody>
      </p:sp>
      <p:sp>
        <p:nvSpPr>
          <p:cNvPr id="10" name="Rectangle 9">
            <a:hlinkClick r:id="" action="ppaction://hlinkshowjump?jump=nextslide"/>
            <a:extLst>
              <a:ext uri="{FF2B5EF4-FFF2-40B4-BE49-F238E27FC236}">
                <a16:creationId xmlns:a16="http://schemas.microsoft.com/office/drawing/2014/main" id="{804477D0-63C8-A511-0E16-2C50C2D776D6}"/>
              </a:ext>
            </a:extLst>
          </p:cNvPr>
          <p:cNvSpPr/>
          <p:nvPr/>
        </p:nvSpPr>
        <p:spPr>
          <a:xfrm>
            <a:off x="888444" y="3996963"/>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True</a:t>
            </a:r>
          </a:p>
        </p:txBody>
      </p:sp>
      <p:sp>
        <p:nvSpPr>
          <p:cNvPr id="12" name="Rectangle 11">
            <a:hlinkClick r:id="rId2" action="ppaction://hlinksldjump"/>
            <a:extLst>
              <a:ext uri="{FF2B5EF4-FFF2-40B4-BE49-F238E27FC236}">
                <a16:creationId xmlns:a16="http://schemas.microsoft.com/office/drawing/2014/main" id="{7F2C7259-E091-77FE-C6A6-C0A6F4FB654F}"/>
              </a:ext>
            </a:extLst>
          </p:cNvPr>
          <p:cNvSpPr/>
          <p:nvPr/>
        </p:nvSpPr>
        <p:spPr>
          <a:xfrm>
            <a:off x="2953240" y="3996962"/>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False</a:t>
            </a:r>
          </a:p>
        </p:txBody>
      </p:sp>
      <p:sp>
        <p:nvSpPr>
          <p:cNvPr id="11" name="Rectangle 10">
            <a:hlinkClick r:id="rId2" action="ppaction://hlinksldjump"/>
            <a:extLst>
              <a:ext uri="{FF2B5EF4-FFF2-40B4-BE49-F238E27FC236}">
                <a16:creationId xmlns:a16="http://schemas.microsoft.com/office/drawing/2014/main" id="{BF033158-8710-430A-8584-5442BBD14C76}"/>
              </a:ext>
            </a:extLst>
          </p:cNvPr>
          <p:cNvSpPr/>
          <p:nvPr/>
        </p:nvSpPr>
        <p:spPr>
          <a:xfrm>
            <a:off x="1950367" y="5137101"/>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Could be either</a:t>
            </a:r>
          </a:p>
        </p:txBody>
      </p:sp>
      <p:pic>
        <p:nvPicPr>
          <p:cNvPr id="9" name="Picture 8" descr="A young child holding a football ball packing it into a cardboard box">
            <a:extLst>
              <a:ext uri="{FF2B5EF4-FFF2-40B4-BE49-F238E27FC236}">
                <a16:creationId xmlns:a16="http://schemas.microsoft.com/office/drawing/2014/main" id="{46EE40A2-2861-2573-E318-723DFD0FF12B}"/>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637845" y="907946"/>
            <a:ext cx="3433772" cy="45707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7194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EB04-3C85-04D6-8858-876F920367CF}"/>
              </a:ext>
            </a:extLst>
          </p:cNvPr>
          <p:cNvSpPr>
            <a:spLocks noGrp="1"/>
          </p:cNvSpPr>
          <p:nvPr>
            <p:ph type="title"/>
          </p:nvPr>
        </p:nvSpPr>
        <p:spPr>
          <a:xfrm>
            <a:off x="666751" y="830263"/>
            <a:ext cx="10836972" cy="711200"/>
          </a:xfrm>
        </p:spPr>
        <p:txBody>
          <a:bodyPr wrap="square" anchor="ctr">
            <a:normAutofit/>
          </a:bodyPr>
          <a:lstStyle/>
          <a:p>
            <a:r>
              <a:rPr lang="en-GB"/>
              <a:t>True!... </a:t>
            </a:r>
          </a:p>
        </p:txBody>
      </p:sp>
      <p:sp>
        <p:nvSpPr>
          <p:cNvPr id="4" name="Content Placeholder 3">
            <a:extLst>
              <a:ext uri="{FF2B5EF4-FFF2-40B4-BE49-F238E27FC236}">
                <a16:creationId xmlns:a16="http://schemas.microsoft.com/office/drawing/2014/main" id="{7615005D-551A-6160-DFB9-7772F7F78F9A}"/>
              </a:ext>
            </a:extLst>
          </p:cNvPr>
          <p:cNvSpPr>
            <a:spLocks noGrp="1"/>
          </p:cNvSpPr>
          <p:nvPr>
            <p:ph sz="half" idx="1"/>
          </p:nvPr>
        </p:nvSpPr>
        <p:spPr>
          <a:xfrm>
            <a:off x="424542" y="1473881"/>
            <a:ext cx="8975035" cy="3702050"/>
          </a:xfrm>
        </p:spPr>
        <p:txBody>
          <a:bodyPr vert="horz" wrap="square" lIns="91440" tIns="45720" rIns="91440" bIns="45720" numCol="1" anchor="t" anchorCtr="0" compatLnSpc="1">
            <a:prstTxWarp prst="textNoShape">
              <a:avLst/>
            </a:prstTxWarp>
            <a:noAutofit/>
          </a:bodyPr>
          <a:lstStyle/>
          <a:p>
            <a:r>
              <a:rPr lang="en-GB" sz="2400">
                <a:solidFill>
                  <a:schemeClr val="accent4">
                    <a:lumMod val="75000"/>
                  </a:schemeClr>
                </a:solidFill>
              </a:rPr>
              <a:t>If a child moves to a different school or different Local authority their ASN plan (including a CSP if applicable) should move with them. </a:t>
            </a:r>
          </a:p>
          <a:p>
            <a:endParaRPr lang="en-GB" sz="2400">
              <a:solidFill>
                <a:schemeClr val="accent4">
                  <a:lumMod val="75000"/>
                </a:schemeClr>
              </a:solidFill>
            </a:endParaRPr>
          </a:p>
          <a:p>
            <a:r>
              <a:rPr lang="en-GB" sz="2400">
                <a:solidFill>
                  <a:schemeClr val="accent4">
                    <a:lumMod val="75000"/>
                  </a:schemeClr>
                </a:solidFill>
              </a:rPr>
              <a:t>It would then be the responsibility of the receiving school to take over the responsibility for the plan and review once the learner has settled in as often the universal supports or needs could possibly change in a different setting. </a:t>
            </a:r>
          </a:p>
          <a:p>
            <a:endParaRPr lang="en-GB" sz="2400">
              <a:solidFill>
                <a:schemeClr val="accent4">
                  <a:lumMod val="75000"/>
                </a:schemeClr>
              </a:solidFill>
            </a:endParaRPr>
          </a:p>
          <a:p>
            <a:r>
              <a:rPr lang="en-GB" sz="2400">
                <a:solidFill>
                  <a:schemeClr val="accent4">
                    <a:lumMod val="75000"/>
                  </a:schemeClr>
                </a:solidFill>
              </a:rPr>
              <a:t>If the pupil is in the care system, and remains the responsibility of their home LA, the home LA retains responsibility to maintain the legal duties and ensure the relevant plan is implemented.</a:t>
            </a:r>
            <a:endParaRPr lang="en-GB" sz="2400">
              <a:solidFill>
                <a:schemeClr val="accent4">
                  <a:lumMod val="75000"/>
                </a:schemeClr>
              </a:solidFill>
              <a:cs typeface="Arial"/>
            </a:endParaRPr>
          </a:p>
        </p:txBody>
      </p:sp>
      <p:pic>
        <p:nvPicPr>
          <p:cNvPr id="8" name="Picture 7" descr="A green button with a white check mark">
            <a:extLst>
              <a:ext uri="{FF2B5EF4-FFF2-40B4-BE49-F238E27FC236}">
                <a16:creationId xmlns:a16="http://schemas.microsoft.com/office/drawing/2014/main" id="{B2047B46-0F44-AF71-323F-34FF3309AA45}"/>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9530384" y="267460"/>
            <a:ext cx="2227608" cy="2227608"/>
          </a:xfrm>
          <a:prstGeom prst="rect">
            <a:avLst/>
          </a:prstGeom>
          <a:noFill/>
        </p:spPr>
      </p:pic>
      <p:pic>
        <p:nvPicPr>
          <p:cNvPr id="3" name="Picture 2" descr="A young child holding a football ball packing it into a cardboard box">
            <a:extLst>
              <a:ext uri="{FF2B5EF4-FFF2-40B4-BE49-F238E27FC236}">
                <a16:creationId xmlns:a16="http://schemas.microsoft.com/office/drawing/2014/main" id="{6E8D3845-2138-0B13-411F-3346C3C731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99082" y="2436357"/>
            <a:ext cx="3002455" cy="3853151"/>
          </a:xfrm>
          <a:prstGeom prst="rect">
            <a:avLst/>
          </a:prstGeom>
        </p:spPr>
      </p:pic>
    </p:spTree>
    <p:extLst>
      <p:ext uri="{BB962C8B-B14F-4D97-AF65-F5344CB8AC3E}">
        <p14:creationId xmlns:p14="http://schemas.microsoft.com/office/powerpoint/2010/main" val="2490154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C363-B994-4497-B30F-80C338ADCF54}"/>
              </a:ext>
            </a:extLst>
          </p:cNvPr>
          <p:cNvSpPr>
            <a:spLocks noGrp="1"/>
          </p:cNvSpPr>
          <p:nvPr>
            <p:ph type="title"/>
          </p:nvPr>
        </p:nvSpPr>
        <p:spPr>
          <a:xfrm>
            <a:off x="666751" y="830263"/>
            <a:ext cx="10836972" cy="711200"/>
          </a:xfrm>
        </p:spPr>
        <p:txBody>
          <a:bodyPr wrap="square" anchor="ctr">
            <a:normAutofit/>
          </a:bodyPr>
          <a:lstStyle/>
          <a:p>
            <a:r>
              <a:rPr lang="en-GB"/>
              <a:t>Question 19</a:t>
            </a:r>
            <a:endParaRPr lang="en-GB" b="1"/>
          </a:p>
        </p:txBody>
      </p:sp>
      <p:sp>
        <p:nvSpPr>
          <p:cNvPr id="3" name="Content Placeholder 2">
            <a:extLst>
              <a:ext uri="{FF2B5EF4-FFF2-40B4-BE49-F238E27FC236}">
                <a16:creationId xmlns:a16="http://schemas.microsoft.com/office/drawing/2014/main" id="{5D43F125-BA69-4DF3-949B-A99EE4372A9B}"/>
              </a:ext>
            </a:extLst>
          </p:cNvPr>
          <p:cNvSpPr>
            <a:spLocks noGrp="1"/>
          </p:cNvSpPr>
          <p:nvPr>
            <p:ph sz="half" idx="1"/>
          </p:nvPr>
        </p:nvSpPr>
        <p:spPr>
          <a:xfrm>
            <a:off x="720491" y="1577975"/>
            <a:ext cx="4924058" cy="3702050"/>
          </a:xfrm>
        </p:spPr>
        <p:txBody>
          <a:bodyPr wrap="square" anchor="t">
            <a:normAutofit/>
          </a:bodyPr>
          <a:lstStyle/>
          <a:p>
            <a:pPr>
              <a:lnSpc>
                <a:spcPct val="90000"/>
              </a:lnSpc>
            </a:pPr>
            <a:r>
              <a:rPr lang="en-GB" sz="3200" b="1">
                <a:solidFill>
                  <a:schemeClr val="tx1"/>
                </a:solidFill>
              </a:rPr>
              <a:t>An IEP needs to be a separate document from the main ASN plan</a:t>
            </a:r>
            <a:endParaRPr lang="en-GB" sz="3200" b="1">
              <a:solidFill>
                <a:schemeClr val="tx1"/>
              </a:solidFill>
              <a:cs typeface="Arial"/>
            </a:endParaRPr>
          </a:p>
          <a:p>
            <a:pPr>
              <a:lnSpc>
                <a:spcPct val="90000"/>
              </a:lnSpc>
            </a:pPr>
            <a:endParaRPr lang="en-GB" sz="1500"/>
          </a:p>
        </p:txBody>
      </p:sp>
      <p:sp>
        <p:nvSpPr>
          <p:cNvPr id="10" name="Rectangle 9">
            <a:hlinkClick r:id="rId2" action="ppaction://hlinksldjump"/>
            <a:extLst>
              <a:ext uri="{FF2B5EF4-FFF2-40B4-BE49-F238E27FC236}">
                <a16:creationId xmlns:a16="http://schemas.microsoft.com/office/drawing/2014/main" id="{804477D0-63C8-A511-0E16-2C50C2D776D6}"/>
              </a:ext>
            </a:extLst>
          </p:cNvPr>
          <p:cNvSpPr/>
          <p:nvPr/>
        </p:nvSpPr>
        <p:spPr>
          <a:xfrm>
            <a:off x="888444" y="3996963"/>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True</a:t>
            </a:r>
          </a:p>
        </p:txBody>
      </p:sp>
      <p:sp>
        <p:nvSpPr>
          <p:cNvPr id="12" name="Rectangle 11">
            <a:hlinkClick r:id="" action="ppaction://hlinkshowjump?jump=nextslide"/>
            <a:extLst>
              <a:ext uri="{FF2B5EF4-FFF2-40B4-BE49-F238E27FC236}">
                <a16:creationId xmlns:a16="http://schemas.microsoft.com/office/drawing/2014/main" id="{7F2C7259-E091-77FE-C6A6-C0A6F4FB654F}"/>
              </a:ext>
            </a:extLst>
          </p:cNvPr>
          <p:cNvSpPr/>
          <p:nvPr/>
        </p:nvSpPr>
        <p:spPr>
          <a:xfrm>
            <a:off x="2953240" y="3996962"/>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False</a:t>
            </a:r>
          </a:p>
        </p:txBody>
      </p:sp>
      <p:sp>
        <p:nvSpPr>
          <p:cNvPr id="11" name="Rectangle 10">
            <a:hlinkClick r:id="rId2" action="ppaction://hlinksldjump"/>
            <a:extLst>
              <a:ext uri="{FF2B5EF4-FFF2-40B4-BE49-F238E27FC236}">
                <a16:creationId xmlns:a16="http://schemas.microsoft.com/office/drawing/2014/main" id="{BF033158-8710-430A-8584-5442BBD14C76}"/>
              </a:ext>
            </a:extLst>
          </p:cNvPr>
          <p:cNvSpPr/>
          <p:nvPr/>
        </p:nvSpPr>
        <p:spPr>
          <a:xfrm>
            <a:off x="1950367" y="5137101"/>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Could be either</a:t>
            </a:r>
          </a:p>
        </p:txBody>
      </p:sp>
      <p:pic>
        <p:nvPicPr>
          <p:cNvPr id="5" name="Picture 4" descr="Colourful folders with papers in them">
            <a:extLst>
              <a:ext uri="{FF2B5EF4-FFF2-40B4-BE49-F238E27FC236}">
                <a16:creationId xmlns:a16="http://schemas.microsoft.com/office/drawing/2014/main" id="{E1204971-46B0-7580-A729-FAA6A5897C2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91098" y="1185863"/>
            <a:ext cx="4140596" cy="4111841"/>
          </a:xfrm>
          <a:prstGeom prst="rect">
            <a:avLst/>
          </a:prstGeom>
        </p:spPr>
      </p:pic>
    </p:spTree>
    <p:extLst>
      <p:ext uri="{BB962C8B-B14F-4D97-AF65-F5344CB8AC3E}">
        <p14:creationId xmlns:p14="http://schemas.microsoft.com/office/powerpoint/2010/main" val="16521340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EB04-3C85-04D6-8858-876F920367CF}"/>
              </a:ext>
            </a:extLst>
          </p:cNvPr>
          <p:cNvSpPr>
            <a:spLocks noGrp="1"/>
          </p:cNvSpPr>
          <p:nvPr>
            <p:ph type="title"/>
          </p:nvPr>
        </p:nvSpPr>
        <p:spPr>
          <a:xfrm>
            <a:off x="666751" y="830263"/>
            <a:ext cx="10836972" cy="711200"/>
          </a:xfrm>
        </p:spPr>
        <p:txBody>
          <a:bodyPr wrap="square" anchor="ctr">
            <a:normAutofit/>
          </a:bodyPr>
          <a:lstStyle/>
          <a:p>
            <a:r>
              <a:rPr lang="en-GB"/>
              <a:t>False!... </a:t>
            </a:r>
          </a:p>
        </p:txBody>
      </p:sp>
      <p:sp>
        <p:nvSpPr>
          <p:cNvPr id="4" name="Content Placeholder 3">
            <a:extLst>
              <a:ext uri="{FF2B5EF4-FFF2-40B4-BE49-F238E27FC236}">
                <a16:creationId xmlns:a16="http://schemas.microsoft.com/office/drawing/2014/main" id="{7615005D-551A-6160-DFB9-7772F7F78F9A}"/>
              </a:ext>
            </a:extLst>
          </p:cNvPr>
          <p:cNvSpPr>
            <a:spLocks noGrp="1"/>
          </p:cNvSpPr>
          <p:nvPr>
            <p:ph sz="half" idx="1"/>
          </p:nvPr>
        </p:nvSpPr>
        <p:spPr>
          <a:xfrm>
            <a:off x="773740" y="1541463"/>
            <a:ext cx="7898576" cy="3702050"/>
          </a:xfrm>
        </p:spPr>
        <p:txBody>
          <a:bodyPr vert="horz" wrap="square" lIns="91440" tIns="45720" rIns="91440" bIns="45720" numCol="1" anchor="t" anchorCtr="0" compatLnSpc="1">
            <a:prstTxWarp prst="textNoShape">
              <a:avLst/>
            </a:prstTxWarp>
            <a:noAutofit/>
          </a:bodyPr>
          <a:lstStyle/>
          <a:p>
            <a:r>
              <a:rPr lang="en-GB" sz="2400">
                <a:solidFill>
                  <a:schemeClr val="accent4">
                    <a:lumMod val="75000"/>
                  </a:schemeClr>
                </a:solidFill>
                <a:cs typeface="Arial"/>
              </a:rPr>
              <a:t>An IEP can be incorporated into the main ASN plan. </a:t>
            </a:r>
          </a:p>
          <a:p>
            <a:endParaRPr lang="en-GB" sz="2400">
              <a:solidFill>
                <a:schemeClr val="accent4">
                  <a:lumMod val="75000"/>
                </a:schemeClr>
              </a:solidFill>
              <a:cs typeface="Arial"/>
            </a:endParaRPr>
          </a:p>
          <a:p>
            <a:r>
              <a:rPr lang="en-GB" sz="2400">
                <a:solidFill>
                  <a:schemeClr val="accent4">
                    <a:lumMod val="75000"/>
                  </a:schemeClr>
                </a:solidFill>
                <a:cs typeface="Arial"/>
              </a:rPr>
              <a:t>A CSP must be a separate document as states in the ASL legislation but there should be nothing new in it. </a:t>
            </a:r>
          </a:p>
          <a:p>
            <a:endParaRPr lang="en-GB" sz="2400">
              <a:solidFill>
                <a:schemeClr val="accent4">
                  <a:lumMod val="75000"/>
                </a:schemeClr>
              </a:solidFill>
              <a:cs typeface="Arial"/>
            </a:endParaRPr>
          </a:p>
          <a:p>
            <a:r>
              <a:rPr lang="en-GB" sz="2400">
                <a:solidFill>
                  <a:schemeClr val="accent4">
                    <a:lumMod val="75000"/>
                  </a:schemeClr>
                </a:solidFill>
                <a:cs typeface="Arial"/>
              </a:rPr>
              <a:t>Any plan should be accessible to the learner however and so there may need to be an accessible version of part of it (e.g. the outcomes and actions section) to enable full engagement. </a:t>
            </a:r>
          </a:p>
        </p:txBody>
      </p:sp>
      <p:pic>
        <p:nvPicPr>
          <p:cNvPr id="8" name="Picture 7" descr="A green button with a white check mark">
            <a:extLst>
              <a:ext uri="{FF2B5EF4-FFF2-40B4-BE49-F238E27FC236}">
                <a16:creationId xmlns:a16="http://schemas.microsoft.com/office/drawing/2014/main" id="{B2047B46-0F44-AF71-323F-34FF3309AA45}"/>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9530384" y="267460"/>
            <a:ext cx="2227608" cy="2227608"/>
          </a:xfrm>
          <a:prstGeom prst="rect">
            <a:avLst/>
          </a:prstGeom>
          <a:noFill/>
        </p:spPr>
      </p:pic>
      <p:pic>
        <p:nvPicPr>
          <p:cNvPr id="6" name="Picture 4" descr="Colourful folders with papers in them">
            <a:extLst>
              <a:ext uri="{FF2B5EF4-FFF2-40B4-BE49-F238E27FC236}">
                <a16:creationId xmlns:a16="http://schemas.microsoft.com/office/drawing/2014/main" id="{A5E960FA-B4EF-19F3-B393-8CDA255E536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191176" y="2252663"/>
            <a:ext cx="3862949" cy="3836122"/>
          </a:xfrm>
          <a:prstGeom prst="rect">
            <a:avLst/>
          </a:prstGeom>
        </p:spPr>
      </p:pic>
    </p:spTree>
    <p:extLst>
      <p:ext uri="{BB962C8B-B14F-4D97-AF65-F5344CB8AC3E}">
        <p14:creationId xmlns:p14="http://schemas.microsoft.com/office/powerpoint/2010/main" val="5157251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C363-B994-4497-B30F-80C338ADCF54}"/>
              </a:ext>
            </a:extLst>
          </p:cNvPr>
          <p:cNvSpPr>
            <a:spLocks noGrp="1"/>
          </p:cNvSpPr>
          <p:nvPr>
            <p:ph type="title"/>
          </p:nvPr>
        </p:nvSpPr>
        <p:spPr>
          <a:xfrm>
            <a:off x="666751" y="830263"/>
            <a:ext cx="10836972" cy="711200"/>
          </a:xfrm>
        </p:spPr>
        <p:txBody>
          <a:bodyPr wrap="square" anchor="ctr">
            <a:normAutofit/>
          </a:bodyPr>
          <a:lstStyle/>
          <a:p>
            <a:r>
              <a:rPr lang="en-GB"/>
              <a:t>Question 20</a:t>
            </a:r>
            <a:endParaRPr lang="en-GB" b="1"/>
          </a:p>
        </p:txBody>
      </p:sp>
      <p:sp>
        <p:nvSpPr>
          <p:cNvPr id="3" name="Content Placeholder 2">
            <a:extLst>
              <a:ext uri="{FF2B5EF4-FFF2-40B4-BE49-F238E27FC236}">
                <a16:creationId xmlns:a16="http://schemas.microsoft.com/office/drawing/2014/main" id="{5D43F125-BA69-4DF3-949B-A99EE4372A9B}"/>
              </a:ext>
            </a:extLst>
          </p:cNvPr>
          <p:cNvSpPr>
            <a:spLocks noGrp="1"/>
          </p:cNvSpPr>
          <p:nvPr>
            <p:ph sz="half" idx="1"/>
          </p:nvPr>
        </p:nvSpPr>
        <p:spPr>
          <a:xfrm>
            <a:off x="720491" y="1577975"/>
            <a:ext cx="4924058" cy="3702050"/>
          </a:xfrm>
        </p:spPr>
        <p:txBody>
          <a:bodyPr wrap="square" anchor="t">
            <a:normAutofit/>
          </a:bodyPr>
          <a:lstStyle/>
          <a:p>
            <a:pPr>
              <a:lnSpc>
                <a:spcPct val="90000"/>
              </a:lnSpc>
            </a:pPr>
            <a:r>
              <a:rPr lang="en-GB" sz="3200" b="1">
                <a:solidFill>
                  <a:schemeClr val="tx1"/>
                </a:solidFill>
              </a:rPr>
              <a:t>The outcomes in an ASN plan (at any level) should state what is going to be better or different for the learner</a:t>
            </a:r>
            <a:endParaRPr lang="en-GB" sz="3200" b="1">
              <a:solidFill>
                <a:schemeClr val="tx1"/>
              </a:solidFill>
              <a:cs typeface="Arial"/>
            </a:endParaRPr>
          </a:p>
          <a:p>
            <a:pPr>
              <a:lnSpc>
                <a:spcPct val="90000"/>
              </a:lnSpc>
            </a:pPr>
            <a:endParaRPr lang="en-GB" sz="1500"/>
          </a:p>
        </p:txBody>
      </p:sp>
      <p:sp>
        <p:nvSpPr>
          <p:cNvPr id="10" name="Rectangle 9">
            <a:hlinkClick r:id="" action="ppaction://hlinkshowjump?jump=nextslide"/>
            <a:extLst>
              <a:ext uri="{FF2B5EF4-FFF2-40B4-BE49-F238E27FC236}">
                <a16:creationId xmlns:a16="http://schemas.microsoft.com/office/drawing/2014/main" id="{804477D0-63C8-A511-0E16-2C50C2D776D6}"/>
              </a:ext>
            </a:extLst>
          </p:cNvPr>
          <p:cNvSpPr/>
          <p:nvPr/>
        </p:nvSpPr>
        <p:spPr>
          <a:xfrm>
            <a:off x="888444" y="3996963"/>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True</a:t>
            </a:r>
          </a:p>
        </p:txBody>
      </p:sp>
      <p:sp>
        <p:nvSpPr>
          <p:cNvPr id="12" name="Rectangle 11">
            <a:hlinkClick r:id="rId2" action="ppaction://hlinksldjump"/>
            <a:extLst>
              <a:ext uri="{FF2B5EF4-FFF2-40B4-BE49-F238E27FC236}">
                <a16:creationId xmlns:a16="http://schemas.microsoft.com/office/drawing/2014/main" id="{7F2C7259-E091-77FE-C6A6-C0A6F4FB654F}"/>
              </a:ext>
            </a:extLst>
          </p:cNvPr>
          <p:cNvSpPr/>
          <p:nvPr/>
        </p:nvSpPr>
        <p:spPr>
          <a:xfrm>
            <a:off x="2953240" y="3996962"/>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False</a:t>
            </a:r>
          </a:p>
        </p:txBody>
      </p:sp>
      <p:sp>
        <p:nvSpPr>
          <p:cNvPr id="11" name="Rectangle 10">
            <a:hlinkClick r:id="rId2" action="ppaction://hlinksldjump"/>
            <a:extLst>
              <a:ext uri="{FF2B5EF4-FFF2-40B4-BE49-F238E27FC236}">
                <a16:creationId xmlns:a16="http://schemas.microsoft.com/office/drawing/2014/main" id="{BF033158-8710-430A-8584-5442BBD14C76}"/>
              </a:ext>
            </a:extLst>
          </p:cNvPr>
          <p:cNvSpPr/>
          <p:nvPr/>
        </p:nvSpPr>
        <p:spPr>
          <a:xfrm>
            <a:off x="1950367" y="5137101"/>
            <a:ext cx="1605109" cy="90497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t>Could be either</a:t>
            </a:r>
          </a:p>
        </p:txBody>
      </p:sp>
      <p:pic>
        <p:nvPicPr>
          <p:cNvPr id="9" name="Picture 8" descr="A black box with the words It's all about me written on with chalk.">
            <a:extLst>
              <a:ext uri="{FF2B5EF4-FFF2-40B4-BE49-F238E27FC236}">
                <a16:creationId xmlns:a16="http://schemas.microsoft.com/office/drawing/2014/main" id="{46EE40A2-2861-2573-E318-723DFD0FF12B}"/>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6637845" y="1229554"/>
            <a:ext cx="3433772" cy="39275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9752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EB04-3C85-04D6-8858-876F920367CF}"/>
              </a:ext>
            </a:extLst>
          </p:cNvPr>
          <p:cNvSpPr>
            <a:spLocks noGrp="1"/>
          </p:cNvSpPr>
          <p:nvPr>
            <p:ph type="title"/>
          </p:nvPr>
        </p:nvSpPr>
        <p:spPr>
          <a:xfrm>
            <a:off x="666751" y="830263"/>
            <a:ext cx="10836972" cy="711200"/>
          </a:xfrm>
        </p:spPr>
        <p:txBody>
          <a:bodyPr wrap="square" anchor="ctr">
            <a:normAutofit/>
          </a:bodyPr>
          <a:lstStyle/>
          <a:p>
            <a:r>
              <a:rPr lang="en-GB"/>
              <a:t>True!... </a:t>
            </a:r>
          </a:p>
        </p:txBody>
      </p:sp>
      <p:sp>
        <p:nvSpPr>
          <p:cNvPr id="4" name="Content Placeholder 3">
            <a:extLst>
              <a:ext uri="{FF2B5EF4-FFF2-40B4-BE49-F238E27FC236}">
                <a16:creationId xmlns:a16="http://schemas.microsoft.com/office/drawing/2014/main" id="{7615005D-551A-6160-DFB9-7772F7F78F9A}"/>
              </a:ext>
            </a:extLst>
          </p:cNvPr>
          <p:cNvSpPr>
            <a:spLocks noGrp="1"/>
          </p:cNvSpPr>
          <p:nvPr>
            <p:ph sz="half" idx="1"/>
          </p:nvPr>
        </p:nvSpPr>
        <p:spPr>
          <a:xfrm>
            <a:off x="773740" y="1541463"/>
            <a:ext cx="7898576" cy="3702050"/>
          </a:xfrm>
        </p:spPr>
        <p:txBody>
          <a:bodyPr vert="horz" wrap="square" lIns="91440" tIns="45720" rIns="91440" bIns="45720" numCol="1" anchor="t" anchorCtr="0" compatLnSpc="1">
            <a:prstTxWarp prst="textNoShape">
              <a:avLst/>
            </a:prstTxWarp>
            <a:noAutofit/>
          </a:bodyPr>
          <a:lstStyle/>
          <a:p>
            <a:r>
              <a:rPr lang="en-GB" sz="2400">
                <a:solidFill>
                  <a:schemeClr val="accent4">
                    <a:lumMod val="75000"/>
                  </a:schemeClr>
                </a:solidFill>
                <a:cs typeface="Arial"/>
              </a:rPr>
              <a:t>The Child and Young Person’s Bill (2010) states that ASN planning should be outcome based. </a:t>
            </a:r>
          </a:p>
          <a:p>
            <a:r>
              <a:rPr lang="en-GB" sz="2400">
                <a:solidFill>
                  <a:schemeClr val="accent4">
                    <a:lumMod val="75000"/>
                  </a:schemeClr>
                </a:solidFill>
                <a:cs typeface="Arial"/>
              </a:rPr>
              <a:t>Outcomes stated in ASN planning (at any level) should be learner centred and should be as SMART as possible.</a:t>
            </a:r>
          </a:p>
          <a:p>
            <a:r>
              <a:rPr lang="en-GB" sz="2400">
                <a:solidFill>
                  <a:schemeClr val="accent4">
                    <a:lumMod val="75000"/>
                  </a:schemeClr>
                </a:solidFill>
                <a:cs typeface="Arial"/>
              </a:rPr>
              <a:t>The actions stated to meet that outcome should state what everyone (including the learner) is planning to do to support that outcome to be achieved. </a:t>
            </a:r>
          </a:p>
          <a:p>
            <a:r>
              <a:rPr lang="en-GB" sz="2400">
                <a:solidFill>
                  <a:schemeClr val="accent4">
                    <a:lumMod val="75000"/>
                  </a:schemeClr>
                </a:solidFill>
                <a:cs typeface="Arial"/>
              </a:rPr>
              <a:t>Generally outcomes should not be ‘ongoing’. Progress should be evident. If after review no progress has been made, the actions or indeed the outcome itself should be amended. </a:t>
            </a:r>
          </a:p>
        </p:txBody>
      </p:sp>
      <p:pic>
        <p:nvPicPr>
          <p:cNvPr id="8" name="Picture 7" descr="A green button with a white check mark">
            <a:extLst>
              <a:ext uri="{FF2B5EF4-FFF2-40B4-BE49-F238E27FC236}">
                <a16:creationId xmlns:a16="http://schemas.microsoft.com/office/drawing/2014/main" id="{B2047B46-0F44-AF71-323F-34FF3309AA45}"/>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9530384" y="267460"/>
            <a:ext cx="2227608" cy="2227608"/>
          </a:xfrm>
          <a:prstGeom prst="rect">
            <a:avLst/>
          </a:prstGeom>
          <a:noFill/>
        </p:spPr>
      </p:pic>
      <p:pic>
        <p:nvPicPr>
          <p:cNvPr id="5" name="Picture 4" descr="A black box with the words It's all about me written on with chalk.">
            <a:extLst>
              <a:ext uri="{FF2B5EF4-FFF2-40B4-BE49-F238E27FC236}">
                <a16:creationId xmlns:a16="http://schemas.microsoft.com/office/drawing/2014/main" id="{90531AB9-3FDA-B406-5F37-C4C57C513EBD}"/>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8672316" y="2581012"/>
            <a:ext cx="2831407" cy="32385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0235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Box 1"/>
          <p:cNvSpPr txBox="1">
            <a:spLocks noGrp="1" noChangeArrowheads="1"/>
          </p:cNvSpPr>
          <p:nvPr>
            <p:ph type="title" idx="4294967295"/>
          </p:nvPr>
        </p:nvSpPr>
        <p:spPr bwMode="auto">
          <a:xfrm>
            <a:off x="486957" y="479219"/>
            <a:ext cx="10991849" cy="584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ABB5"/>
                </a:solidFill>
                <a:effectLst/>
                <a:uLnTx/>
                <a:uFillTx/>
                <a:latin typeface="Arial"/>
                <a:ea typeface="ＭＳ Ｐゴシック"/>
                <a:cs typeface="Arial"/>
              </a:rPr>
              <a:t>Reflection</a:t>
            </a:r>
            <a:endParaRPr kumimoji="0" lang="en-GB" sz="3200" b="1" i="0" u="none" strike="noStrike" kern="1200" cap="none" spc="0" normalizeH="0" baseline="0" noProof="0">
              <a:ln>
                <a:noFill/>
              </a:ln>
              <a:solidFill>
                <a:schemeClr val="bg1"/>
              </a:solidFill>
              <a:effectLst/>
              <a:uLnTx/>
              <a:uFillTx/>
              <a:latin typeface="Arial" charset="0"/>
              <a:ea typeface="ＭＳ Ｐゴシック" pitchFamily="34" charset="-128"/>
              <a:cs typeface="+mn-cs"/>
            </a:endParaRPr>
          </a:p>
        </p:txBody>
      </p:sp>
      <p:sp>
        <p:nvSpPr>
          <p:cNvPr id="2" name="TextBox 1">
            <a:extLst>
              <a:ext uri="{FF2B5EF4-FFF2-40B4-BE49-F238E27FC236}">
                <a16:creationId xmlns:a16="http://schemas.microsoft.com/office/drawing/2014/main" id="{20B3CDD1-A1DE-D766-9D97-76F31AC9D1D4}"/>
              </a:ext>
            </a:extLst>
          </p:cNvPr>
          <p:cNvSpPr txBox="1"/>
          <p:nvPr/>
        </p:nvSpPr>
        <p:spPr>
          <a:xfrm>
            <a:off x="1734948" y="1466486"/>
            <a:ext cx="10294640" cy="36614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Segoe UI"/>
                <a:cs typeface="Arial"/>
              </a:rPr>
              <a:t>How well did you do? </a:t>
            </a:r>
            <a:endParaRPr lang="en-US" sz="2400">
              <a:latin typeface="Segoe UI"/>
              <a:cs typeface="Segoe UI"/>
            </a:endParaRPr>
          </a:p>
          <a:p>
            <a:endParaRPr lang="en-GB" sz="2400" b="1">
              <a:latin typeface="Segoe UI"/>
              <a:cs typeface="Arial"/>
            </a:endParaRPr>
          </a:p>
          <a:p>
            <a:pPr marL="457200" indent="-457200">
              <a:lnSpc>
                <a:spcPct val="130000"/>
              </a:lnSpc>
              <a:buFont typeface="Arial"/>
              <a:buChar char="•"/>
            </a:pPr>
            <a:r>
              <a:rPr lang="en-GB" sz="2400">
                <a:latin typeface="Segoe UI"/>
                <a:cs typeface="Arial"/>
              </a:rPr>
              <a:t>In your role, do you need a better understanding of the legislation around ASN planning?</a:t>
            </a:r>
          </a:p>
          <a:p>
            <a:pPr marL="457200" indent="-457200">
              <a:lnSpc>
                <a:spcPct val="130000"/>
              </a:lnSpc>
              <a:buFont typeface="Arial"/>
              <a:buChar char="•"/>
            </a:pPr>
            <a:r>
              <a:rPr lang="en-GB" sz="2400">
                <a:latin typeface="Segoe UI"/>
                <a:cs typeface="Arial"/>
              </a:rPr>
              <a:t>Are there other plans in your establishment that are not mentioned here?</a:t>
            </a:r>
          </a:p>
          <a:p>
            <a:pPr>
              <a:lnSpc>
                <a:spcPct val="130000"/>
              </a:lnSpc>
            </a:pPr>
            <a:endParaRPr lang="en-GB" sz="2400">
              <a:latin typeface="Segoe UI"/>
              <a:cs typeface="Arial"/>
            </a:endParaRPr>
          </a:p>
          <a:p>
            <a:pPr>
              <a:lnSpc>
                <a:spcPct val="130000"/>
              </a:lnSpc>
            </a:pPr>
            <a:endParaRPr lang="en-GB" sz="2400">
              <a:latin typeface="Segoe UI"/>
              <a:cs typeface="Arial"/>
            </a:endParaRPr>
          </a:p>
        </p:txBody>
      </p:sp>
      <p:sp>
        <p:nvSpPr>
          <p:cNvPr id="4" name="Rectangle: Rounded Corners 3" descr="Button stating click here to return to original training">
            <a:hlinkClick r:id="rId3" action="ppaction://hlinksldjump"/>
            <a:extLst>
              <a:ext uri="{FF2B5EF4-FFF2-40B4-BE49-F238E27FC236}">
                <a16:creationId xmlns:a16="http://schemas.microsoft.com/office/drawing/2014/main" id="{6BCF3E56-63B7-CBBD-999A-F3DCC597189E}"/>
              </a:ext>
            </a:extLst>
          </p:cNvPr>
          <p:cNvSpPr/>
          <p:nvPr/>
        </p:nvSpPr>
        <p:spPr>
          <a:xfrm>
            <a:off x="4680127" y="4525313"/>
            <a:ext cx="2436253" cy="100884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a:cs typeface="Arial"/>
              </a:rPr>
              <a:t>Click here to return to original training</a:t>
            </a:r>
            <a:endParaRPr lang="en-GB"/>
          </a:p>
        </p:txBody>
      </p:sp>
      <p:pic>
        <p:nvPicPr>
          <p:cNvPr id="3" name="Picture 2" descr="This image represents a reflective activity. It is of 2 icons representing people next to a large question mark.   ">
            <a:extLst>
              <a:ext uri="{FF2B5EF4-FFF2-40B4-BE49-F238E27FC236}">
                <a16:creationId xmlns:a16="http://schemas.microsoft.com/office/drawing/2014/main" id="{CEE256A8-AE22-4329-B67D-6B875915442C}"/>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570084" y="1464679"/>
            <a:ext cx="1001214" cy="994682"/>
          </a:xfrm>
          <a:prstGeom prst="rect">
            <a:avLst/>
          </a:prstGeom>
          <a:noFill/>
          <a:ln>
            <a:noFill/>
          </a:ln>
        </p:spPr>
      </p:pic>
      <p:pic>
        <p:nvPicPr>
          <p:cNvPr id="6" name="Picture 5" descr="This is the Education Scotland, Inclusion, Wellbeing and Equalities logo. It is  blue green and yellow.">
            <a:extLst>
              <a:ext uri="{FF2B5EF4-FFF2-40B4-BE49-F238E27FC236}">
                <a16:creationId xmlns:a16="http://schemas.microsoft.com/office/drawing/2014/main" id="{C854DBF0-C664-F0CC-8544-754D493BAA2A}"/>
              </a:ext>
            </a:extLst>
          </p:cNvPr>
          <p:cNvPicPr>
            <a:picLocks noChangeAspect="1"/>
          </p:cNvPicPr>
          <p:nvPr/>
        </p:nvPicPr>
        <p:blipFill>
          <a:blip r:embed="rId5"/>
          <a:stretch>
            <a:fillRect/>
          </a:stretch>
        </p:blipFill>
        <p:spPr>
          <a:xfrm>
            <a:off x="10849219" y="120039"/>
            <a:ext cx="1181100" cy="600075"/>
          </a:xfrm>
          <a:prstGeom prst="rect">
            <a:avLst/>
          </a:prstGeom>
        </p:spPr>
      </p:pic>
    </p:spTree>
    <p:extLst>
      <p:ext uri="{BB962C8B-B14F-4D97-AF65-F5344CB8AC3E}">
        <p14:creationId xmlns:p14="http://schemas.microsoft.com/office/powerpoint/2010/main" val="3125818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442199" y="560472"/>
            <a:ext cx="9633278"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srgbClr val="00C4C4"/>
                </a:solidFill>
                <a:effectLst/>
                <a:uLnTx/>
                <a:uFillTx/>
                <a:latin typeface="Segoe UI"/>
                <a:ea typeface="+mn-ea"/>
                <a:cs typeface="Segoe UI"/>
              </a:rPr>
              <a:t>Why do I need to know this? </a:t>
            </a:r>
            <a:endParaRPr kumimoji="0" lang="en-GB" sz="5400" b="1" i="0" u="none" strike="noStrike" kern="1200" cap="none" spc="0" normalizeH="0" baseline="0" noProof="0">
              <a:ln>
                <a:noFill/>
              </a:ln>
              <a:solidFill>
                <a:srgbClr val="00C4C4"/>
              </a:solidFill>
              <a:effectLst/>
              <a:uLnTx/>
              <a:uFillTx/>
              <a:latin typeface="Segoe UI" panose="020B0502040204020203" pitchFamily="34" charset="0"/>
              <a:ea typeface="+mn-ea"/>
              <a:cs typeface="Segoe UI" panose="020B0502040204020203" pitchFamily="34" charset="0"/>
            </a:endParaRPr>
          </a:p>
        </p:txBody>
      </p:sp>
      <p:pic>
        <p:nvPicPr>
          <p:cNvPr id="11" name="Audio 10" descr="Audio to accompany slide">
            <a:hlinkClick r:id="" action="ppaction://media"/>
            <a:extLst>
              <a:ext uri="{FF2B5EF4-FFF2-40B4-BE49-F238E27FC236}">
                <a16:creationId xmlns:a16="http://schemas.microsoft.com/office/drawing/2014/main" id="{5F0A28D5-6E96-ED1B-D875-5ACA495D584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
        <p:nvSpPr>
          <p:cNvPr id="6" name="Rounded Rectangle 3">
            <a:extLst>
              <a:ext uri="{FF2B5EF4-FFF2-40B4-BE49-F238E27FC236}">
                <a16:creationId xmlns:a16="http://schemas.microsoft.com/office/drawing/2014/main" id="{860A4ABC-2840-C61B-13D3-124C86CA563C}"/>
              </a:ext>
            </a:extLst>
          </p:cNvPr>
          <p:cNvSpPr>
            <a:spLocks noGrp="1"/>
          </p:cNvSpPr>
          <p:nvPr>
            <p:ph idx="1"/>
          </p:nvPr>
        </p:nvSpPr>
        <p:spPr>
          <a:xfrm>
            <a:off x="707936" y="2109139"/>
            <a:ext cx="10521950" cy="3497263"/>
          </a:xfrm>
          <a:prstGeom prst="roundRect">
            <a:avLst/>
          </a:prstGeom>
          <a:solidFill>
            <a:schemeClr val="accent5">
              <a:lumMod val="40000"/>
              <a:lumOff val="60000"/>
            </a:schemeClr>
          </a:solidFill>
          <a:ln>
            <a:solidFill>
              <a:srgbClr val="00A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a:solidFill>
                  <a:schemeClr val="tx1">
                    <a:lumMod val="75000"/>
                    <a:lumOff val="25000"/>
                  </a:schemeClr>
                </a:solidFill>
              </a:rPr>
              <a:t>We have a collective </a:t>
            </a:r>
            <a:r>
              <a:rPr lang="en-GB" sz="3600" b="1">
                <a:solidFill>
                  <a:schemeClr val="tx1">
                    <a:lumMod val="75000"/>
                    <a:lumOff val="25000"/>
                  </a:schemeClr>
                </a:solidFill>
              </a:rPr>
              <a:t>Legal Duty</a:t>
            </a:r>
            <a:r>
              <a:rPr lang="en-GB" sz="3600" kern="0">
                <a:solidFill>
                  <a:schemeClr val="tx1">
                    <a:lumMod val="75000"/>
                    <a:lumOff val="25000"/>
                  </a:schemeClr>
                </a:solidFill>
              </a:rPr>
              <a:t> to provide additional support to children and young people who have </a:t>
            </a:r>
            <a:r>
              <a:rPr lang="en-GB" sz="3600">
                <a:solidFill>
                  <a:schemeClr val="tx1">
                    <a:lumMod val="75000"/>
                    <a:lumOff val="25000"/>
                  </a:schemeClr>
                </a:solidFill>
              </a:rPr>
              <a:t>an identified additional</a:t>
            </a:r>
            <a:r>
              <a:rPr lang="en-GB" sz="3600" kern="0">
                <a:solidFill>
                  <a:schemeClr val="tx1">
                    <a:lumMod val="75000"/>
                    <a:lumOff val="25000"/>
                  </a:schemeClr>
                </a:solidFill>
              </a:rPr>
              <a:t> support need</a:t>
            </a:r>
            <a:r>
              <a:rPr lang="en-GB" sz="3600">
                <a:solidFill>
                  <a:schemeClr val="tx1">
                    <a:lumMod val="75000"/>
                    <a:lumOff val="25000"/>
                  </a:schemeClr>
                </a:solidFill>
              </a:rPr>
              <a:t> when they need it. </a:t>
            </a:r>
            <a:endParaRPr lang="en-GB" sz="3600" kern="0">
              <a:solidFill>
                <a:schemeClr val="tx1">
                  <a:lumMod val="75000"/>
                  <a:lumOff val="25000"/>
                </a:schemeClr>
              </a:solidFill>
            </a:endParaRPr>
          </a:p>
          <a:p>
            <a:endParaRPr lang="en-GB" sz="2800" b="1">
              <a:solidFill>
                <a:srgbClr val="00ABB5"/>
              </a:solidFill>
              <a:cs typeface="Arial"/>
            </a:endParaRPr>
          </a:p>
          <a:p>
            <a:endParaRPr lang="en-GB">
              <a:cs typeface="Arial"/>
            </a:endParaRPr>
          </a:p>
        </p:txBody>
      </p:sp>
      <p:pic>
        <p:nvPicPr>
          <p:cNvPr id="2" name="Picture 1" descr="This is image is the National Model for Professional Learning Logo. "/>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45293" y="135185"/>
            <a:ext cx="2046706" cy="1978624"/>
          </a:xfrm>
          <a:prstGeom prst="rect">
            <a:avLst/>
          </a:prstGeom>
        </p:spPr>
      </p:pic>
    </p:spTree>
    <p:extLst>
      <p:ext uri="{BB962C8B-B14F-4D97-AF65-F5344CB8AC3E}">
        <p14:creationId xmlns:p14="http://schemas.microsoft.com/office/powerpoint/2010/main" val="3111889681"/>
      </p:ext>
    </p:extLst>
  </p:cSld>
  <p:clrMapOvr>
    <a:masterClrMapping/>
  </p:clrMapOvr>
  <mc:AlternateContent xmlns:mc="http://schemas.openxmlformats.org/markup-compatibility/2006" xmlns:p14="http://schemas.microsoft.com/office/powerpoint/2010/main">
    <mc:Choice Requires="p14">
      <p:transition spd="slow" p14:dur="2000" advTm="79981"/>
    </mc:Choice>
    <mc:Fallback xmlns="">
      <p:transition spd="slow" advTm="79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EB04-3C85-04D6-8858-876F920367CF}"/>
              </a:ext>
            </a:extLst>
          </p:cNvPr>
          <p:cNvSpPr>
            <a:spLocks noGrp="1"/>
          </p:cNvSpPr>
          <p:nvPr>
            <p:ph type="title"/>
          </p:nvPr>
        </p:nvSpPr>
        <p:spPr/>
        <p:txBody>
          <a:bodyPr/>
          <a:lstStyle/>
          <a:p>
            <a:r>
              <a:rPr lang="en-GB"/>
              <a:t>Please try again…</a:t>
            </a:r>
          </a:p>
        </p:txBody>
      </p:sp>
      <p:pic>
        <p:nvPicPr>
          <p:cNvPr id="5" name="Content Placeholder 4" descr="A note on the grass stating I'm sorry">
            <a:extLst>
              <a:ext uri="{FF2B5EF4-FFF2-40B4-BE49-F238E27FC236}">
                <a16:creationId xmlns:a16="http://schemas.microsoft.com/office/drawing/2014/main" id="{71C52836-164E-9C12-966E-BDD30E260468}"/>
              </a:ext>
            </a:extLst>
          </p:cNvPr>
          <p:cNvPicPr>
            <a:picLocks noGrp="1" noChangeAspect="1"/>
          </p:cNvPicPr>
          <p:nvPr>
            <p:ph idx="1"/>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rot="20832269">
            <a:off x="2082678" y="1797818"/>
            <a:ext cx="4318122" cy="288529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Rectangle: Rounded Corners 5" descr="Button stating click here to return to the question">
            <a:hlinkClick r:id="" action="ppaction://hlinkshowjump?jump=lastslideviewed"/>
            <a:extLst>
              <a:ext uri="{FF2B5EF4-FFF2-40B4-BE49-F238E27FC236}">
                <a16:creationId xmlns:a16="http://schemas.microsoft.com/office/drawing/2014/main" id="{007CDFAA-392E-2E65-E51B-299E423FC635}"/>
              </a:ext>
            </a:extLst>
          </p:cNvPr>
          <p:cNvSpPr/>
          <p:nvPr/>
        </p:nvSpPr>
        <p:spPr>
          <a:xfrm>
            <a:off x="8465269" y="3429000"/>
            <a:ext cx="2724347" cy="126554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a:t>Click here to return to the question…</a:t>
            </a:r>
          </a:p>
        </p:txBody>
      </p:sp>
    </p:spTree>
    <p:extLst>
      <p:ext uri="{BB962C8B-B14F-4D97-AF65-F5344CB8AC3E}">
        <p14:creationId xmlns:p14="http://schemas.microsoft.com/office/powerpoint/2010/main" val="9155187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Box 1"/>
          <p:cNvSpPr txBox="1">
            <a:spLocks noGrp="1" noChangeArrowheads="1"/>
          </p:cNvSpPr>
          <p:nvPr>
            <p:ph type="title" idx="4294967295"/>
          </p:nvPr>
        </p:nvSpPr>
        <p:spPr bwMode="auto">
          <a:xfrm>
            <a:off x="486957" y="479219"/>
            <a:ext cx="10991849" cy="584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ABB5"/>
                </a:solidFill>
                <a:effectLst/>
                <a:uLnTx/>
                <a:uFillTx/>
                <a:latin typeface="Arial"/>
                <a:ea typeface="ＭＳ Ｐゴシック"/>
                <a:cs typeface="Arial"/>
              </a:rPr>
              <a:t>What else do I need to know?</a:t>
            </a:r>
            <a:endParaRPr kumimoji="0" lang="en-GB" sz="3200" b="1" i="0" u="none" strike="noStrike" kern="1200" cap="none" spc="0" normalizeH="0" baseline="0" noProof="0">
              <a:ln>
                <a:noFill/>
              </a:ln>
              <a:solidFill>
                <a:schemeClr val="bg1"/>
              </a:solidFill>
              <a:effectLst/>
              <a:uLnTx/>
              <a:uFillTx/>
              <a:latin typeface="Arial" charset="0"/>
              <a:ea typeface="ＭＳ Ｐゴシック" pitchFamily="34" charset="-128"/>
              <a:cs typeface="+mn-cs"/>
            </a:endParaRPr>
          </a:p>
        </p:txBody>
      </p:sp>
      <p:pic>
        <p:nvPicPr>
          <p:cNvPr id="13" name="Audio 12" descr="Audio to accompany slide">
            <a:hlinkClick r:id="" action="ppaction://media"/>
            <a:extLst>
              <a:ext uri="{FF2B5EF4-FFF2-40B4-BE49-F238E27FC236}">
                <a16:creationId xmlns:a16="http://schemas.microsoft.com/office/drawing/2014/main" id="{1F1EB39E-54BD-AA48-5795-DB989B53DE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3172" y="5547932"/>
            <a:ext cx="406400" cy="406400"/>
          </a:xfrm>
          <a:prstGeom prst="rect">
            <a:avLst/>
          </a:prstGeom>
        </p:spPr>
      </p:pic>
      <p:pic>
        <p:nvPicPr>
          <p:cNvPr id="3" name="Picture 2" descr="This image represents a reflective activity. It is of 2 icons representing people next to a large question mark.   ">
            <a:extLst>
              <a:ext uri="{FF2B5EF4-FFF2-40B4-BE49-F238E27FC236}">
                <a16:creationId xmlns:a16="http://schemas.microsoft.com/office/drawing/2014/main" id="{CEE256A8-AE22-4329-B67D-6B875915442C}"/>
              </a:ext>
            </a:extLst>
          </p:cNvPr>
          <p:cNvPicPr/>
          <p:nvPr/>
        </p:nvPicPr>
        <p:blipFill>
          <a:blip r:embed="rId6" cstate="email">
            <a:extLst>
              <a:ext uri="{28A0092B-C50C-407E-A947-70E740481C1C}">
                <a14:useLocalDpi xmlns:a14="http://schemas.microsoft.com/office/drawing/2010/main"/>
              </a:ext>
            </a:extLst>
          </a:blip>
          <a:srcRect/>
          <a:stretch>
            <a:fillRect/>
          </a:stretch>
        </p:blipFill>
        <p:spPr bwMode="auto">
          <a:xfrm>
            <a:off x="570084" y="1464679"/>
            <a:ext cx="1001214" cy="994682"/>
          </a:xfrm>
          <a:prstGeom prst="rect">
            <a:avLst/>
          </a:prstGeom>
          <a:noFill/>
          <a:ln>
            <a:noFill/>
          </a:ln>
        </p:spPr>
      </p:pic>
      <p:sp>
        <p:nvSpPr>
          <p:cNvPr id="6" name="Rectangle: Rounded Corners 5">
            <a:extLst>
              <a:ext uri="{FF2B5EF4-FFF2-40B4-BE49-F238E27FC236}">
                <a16:creationId xmlns:a16="http://schemas.microsoft.com/office/drawing/2014/main" id="{6F01DB44-4F5D-2769-97A4-F031530F79B2}"/>
              </a:ext>
            </a:extLst>
          </p:cNvPr>
          <p:cNvSpPr/>
          <p:nvPr/>
        </p:nvSpPr>
        <p:spPr>
          <a:xfrm>
            <a:off x="1069838" y="2799544"/>
            <a:ext cx="3395312" cy="113629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a:cs typeface="Arial"/>
              </a:rPr>
              <a:t>More details re ASN Planning</a:t>
            </a:r>
            <a:endParaRPr lang="en-GB"/>
          </a:p>
        </p:txBody>
      </p:sp>
      <p:sp>
        <p:nvSpPr>
          <p:cNvPr id="11" name="Rectangle: Rounded Corners 10">
            <a:extLst>
              <a:ext uri="{FF2B5EF4-FFF2-40B4-BE49-F238E27FC236}">
                <a16:creationId xmlns:a16="http://schemas.microsoft.com/office/drawing/2014/main" id="{E36E62D4-7652-332D-CADB-CE1247D123BC}"/>
              </a:ext>
            </a:extLst>
          </p:cNvPr>
          <p:cNvSpPr/>
          <p:nvPr/>
        </p:nvSpPr>
        <p:spPr>
          <a:xfrm>
            <a:off x="5021148" y="2799544"/>
            <a:ext cx="2672366" cy="1041042"/>
          </a:xfrm>
          <a:prstGeom prst="roundRect">
            <a:avLst/>
          </a:prstGeom>
        </p:spPr>
        <p:style>
          <a:lnRef idx="0">
            <a:schemeClr val="accent4"/>
          </a:lnRef>
          <a:fillRef idx="3">
            <a:schemeClr val="accent4"/>
          </a:fillRef>
          <a:effectRef idx="3">
            <a:schemeClr val="accent4"/>
          </a:effectRef>
          <a:fontRef idx="minor">
            <a:schemeClr val="lt1"/>
          </a:fontRef>
        </p:style>
        <p:txBody>
          <a:bodyPr lIns="91440" tIns="45720" rIns="91440" bIns="45720" rtlCol="0" anchor="ctr"/>
          <a:lstStyle/>
          <a:p>
            <a:pPr algn="ctr"/>
            <a:r>
              <a:rPr lang="en-GB">
                <a:cs typeface="Arial"/>
              </a:rPr>
              <a:t>Top Tips for ASN Planning meetings</a:t>
            </a:r>
            <a:endParaRPr lang="en-US"/>
          </a:p>
        </p:txBody>
      </p:sp>
      <p:sp>
        <p:nvSpPr>
          <p:cNvPr id="9" name="Rectangle: Rounded Corners 8">
            <a:extLst>
              <a:ext uri="{FF2B5EF4-FFF2-40B4-BE49-F238E27FC236}">
                <a16:creationId xmlns:a16="http://schemas.microsoft.com/office/drawing/2014/main" id="{83F4AACB-12B5-30DC-C489-302FC4E34941}"/>
              </a:ext>
            </a:extLst>
          </p:cNvPr>
          <p:cNvSpPr/>
          <p:nvPr/>
        </p:nvSpPr>
        <p:spPr>
          <a:xfrm>
            <a:off x="8046491" y="2797605"/>
            <a:ext cx="2672366" cy="1041042"/>
          </a:xfrm>
          <a:prstGeom prst="roundRect">
            <a:avLst/>
          </a:prstGeom>
        </p:spPr>
        <p:style>
          <a:lnRef idx="0">
            <a:schemeClr val="accent4"/>
          </a:lnRef>
          <a:fillRef idx="3">
            <a:schemeClr val="accent4"/>
          </a:fillRef>
          <a:effectRef idx="3">
            <a:schemeClr val="accent4"/>
          </a:effectRef>
          <a:fontRef idx="minor">
            <a:schemeClr val="lt1"/>
          </a:fontRef>
        </p:style>
        <p:txBody>
          <a:bodyPr lIns="91440" tIns="45720" rIns="91440" bIns="45720" rtlCol="0" anchor="ctr"/>
          <a:lstStyle/>
          <a:p>
            <a:pPr algn="ctr"/>
            <a:r>
              <a:rPr lang="en-GB">
                <a:cs typeface="Arial"/>
              </a:rPr>
              <a:t>Writing Outcomes</a:t>
            </a:r>
            <a:endParaRPr lang="en-GB"/>
          </a:p>
        </p:txBody>
      </p:sp>
      <p:sp>
        <p:nvSpPr>
          <p:cNvPr id="10" name="Rectangle: Rounded Corners 9">
            <a:extLst>
              <a:ext uri="{FF2B5EF4-FFF2-40B4-BE49-F238E27FC236}">
                <a16:creationId xmlns:a16="http://schemas.microsoft.com/office/drawing/2014/main" id="{AED9E833-F792-CB3B-E57E-17FF83B61BDA}"/>
              </a:ext>
            </a:extLst>
          </p:cNvPr>
          <p:cNvSpPr/>
          <p:nvPr/>
        </p:nvSpPr>
        <p:spPr>
          <a:xfrm>
            <a:off x="1113217" y="4248416"/>
            <a:ext cx="3284112" cy="1041042"/>
          </a:xfrm>
          <a:prstGeom prst="roundRect">
            <a:avLst/>
          </a:prstGeom>
        </p:spPr>
        <p:style>
          <a:lnRef idx="0">
            <a:schemeClr val="accent4"/>
          </a:lnRef>
          <a:fillRef idx="3">
            <a:schemeClr val="accent4"/>
          </a:fillRef>
          <a:effectRef idx="3">
            <a:schemeClr val="accent4"/>
          </a:effectRef>
          <a:fontRef idx="minor">
            <a:schemeClr val="lt1"/>
          </a:fontRef>
        </p:style>
        <p:txBody>
          <a:bodyPr lIns="91440" tIns="45720" rIns="91440" bIns="45720" rtlCol="0" anchor="ctr"/>
          <a:lstStyle/>
          <a:p>
            <a:pPr algn="ctr"/>
            <a:r>
              <a:rPr lang="en-GB">
                <a:cs typeface="Arial"/>
              </a:rPr>
              <a:t>Gathering the Views of Learners and others</a:t>
            </a:r>
          </a:p>
        </p:txBody>
      </p:sp>
      <p:sp>
        <p:nvSpPr>
          <p:cNvPr id="7" name="Rectangle: Rounded Corners 6">
            <a:extLst>
              <a:ext uri="{FF2B5EF4-FFF2-40B4-BE49-F238E27FC236}">
                <a16:creationId xmlns:a16="http://schemas.microsoft.com/office/drawing/2014/main" id="{9AD018A2-D72D-8BA1-FB4F-4C6D10CA4A43}"/>
              </a:ext>
            </a:extLst>
          </p:cNvPr>
          <p:cNvSpPr/>
          <p:nvPr/>
        </p:nvSpPr>
        <p:spPr>
          <a:xfrm>
            <a:off x="5019809" y="4248417"/>
            <a:ext cx="2672366" cy="1041042"/>
          </a:xfrm>
          <a:prstGeom prst="roundRect">
            <a:avLst/>
          </a:prstGeom>
        </p:spPr>
        <p:style>
          <a:lnRef idx="0">
            <a:schemeClr val="accent4"/>
          </a:lnRef>
          <a:fillRef idx="3">
            <a:schemeClr val="accent4"/>
          </a:fillRef>
          <a:effectRef idx="3">
            <a:schemeClr val="accent4"/>
          </a:effectRef>
          <a:fontRef idx="minor">
            <a:schemeClr val="lt1"/>
          </a:fontRef>
        </p:style>
        <p:txBody>
          <a:bodyPr lIns="91440" tIns="45720" rIns="91440" bIns="45720" rtlCol="0" anchor="ctr"/>
          <a:lstStyle/>
          <a:p>
            <a:pPr algn="ctr"/>
            <a:r>
              <a:rPr lang="en-GB">
                <a:cs typeface="Arial"/>
              </a:rPr>
              <a:t>IEPs  and CSPs </a:t>
            </a:r>
          </a:p>
        </p:txBody>
      </p:sp>
      <p:sp>
        <p:nvSpPr>
          <p:cNvPr id="8" name="Rectangle: Rounded Corners 7">
            <a:extLst>
              <a:ext uri="{FF2B5EF4-FFF2-40B4-BE49-F238E27FC236}">
                <a16:creationId xmlns:a16="http://schemas.microsoft.com/office/drawing/2014/main" id="{D274772A-472C-7065-DB95-DCFBAC729685}"/>
              </a:ext>
            </a:extLst>
          </p:cNvPr>
          <p:cNvSpPr/>
          <p:nvPr/>
        </p:nvSpPr>
        <p:spPr>
          <a:xfrm>
            <a:off x="8046492" y="4247523"/>
            <a:ext cx="2672366" cy="1041042"/>
          </a:xfrm>
          <a:prstGeom prst="roundRect">
            <a:avLst/>
          </a:prstGeom>
        </p:spPr>
        <p:style>
          <a:lnRef idx="0">
            <a:schemeClr val="accent4"/>
          </a:lnRef>
          <a:fillRef idx="3">
            <a:schemeClr val="accent4"/>
          </a:fillRef>
          <a:effectRef idx="3">
            <a:schemeClr val="accent4"/>
          </a:effectRef>
          <a:fontRef idx="minor">
            <a:schemeClr val="lt1"/>
          </a:fontRef>
        </p:style>
        <p:txBody>
          <a:bodyPr lIns="91440" tIns="45720" rIns="91440" bIns="45720" rtlCol="0" anchor="ctr"/>
          <a:lstStyle/>
          <a:p>
            <a:pPr algn="ctr"/>
            <a:r>
              <a:rPr lang="en-GB">
                <a:cs typeface="Arial"/>
              </a:rPr>
              <a:t>?</a:t>
            </a:r>
            <a:endParaRPr lang="en-GB"/>
          </a:p>
        </p:txBody>
      </p:sp>
      <p:pic>
        <p:nvPicPr>
          <p:cNvPr id="4" name="Picture 3" descr="This is the Education Scotland, Inclusion, Wellbeing and Equalities logo. It is  blue green and yellow.">
            <a:extLst>
              <a:ext uri="{FF2B5EF4-FFF2-40B4-BE49-F238E27FC236}">
                <a16:creationId xmlns:a16="http://schemas.microsoft.com/office/drawing/2014/main" id="{4E340CE4-EC67-AB0F-1373-4DF129B0AC81}"/>
              </a:ext>
            </a:extLst>
          </p:cNvPr>
          <p:cNvPicPr>
            <a:picLocks noChangeAspect="1"/>
          </p:cNvPicPr>
          <p:nvPr/>
        </p:nvPicPr>
        <p:blipFill>
          <a:blip r:embed="rId7"/>
          <a:stretch>
            <a:fillRect/>
          </a:stretch>
        </p:blipFill>
        <p:spPr>
          <a:xfrm>
            <a:off x="10849219" y="120039"/>
            <a:ext cx="1181100" cy="600075"/>
          </a:xfrm>
          <a:prstGeom prst="rect">
            <a:avLst/>
          </a:prstGeom>
        </p:spPr>
      </p:pic>
    </p:spTree>
    <p:extLst>
      <p:ext uri="{BB962C8B-B14F-4D97-AF65-F5344CB8AC3E}">
        <p14:creationId xmlns:p14="http://schemas.microsoft.com/office/powerpoint/2010/main" val="1149773349"/>
      </p:ext>
    </p:extLst>
  </p:cSld>
  <p:clrMapOvr>
    <a:masterClrMapping/>
  </p:clrMapOvr>
  <mc:AlternateContent xmlns:mc="http://schemas.openxmlformats.org/markup-compatibility/2006" xmlns:p14="http://schemas.microsoft.com/office/powerpoint/2010/main">
    <mc:Choice Requires="p14">
      <p:transition spd="slow" p14:dur="2000" advTm="41486"/>
    </mc:Choice>
    <mc:Fallback xmlns="">
      <p:transition spd="slow" advTm="41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Box 1"/>
          <p:cNvSpPr txBox="1">
            <a:spLocks noGrp="1" noChangeArrowheads="1"/>
          </p:cNvSpPr>
          <p:nvPr>
            <p:ph type="title" idx="4294967295"/>
          </p:nvPr>
        </p:nvSpPr>
        <p:spPr bwMode="auto">
          <a:xfrm>
            <a:off x="486957" y="479219"/>
            <a:ext cx="10991849" cy="584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ABB5"/>
                </a:solidFill>
                <a:effectLst/>
                <a:uLnTx/>
                <a:uFillTx/>
                <a:latin typeface="Arial"/>
                <a:ea typeface="ＭＳ Ｐゴシック"/>
                <a:cs typeface="Arial"/>
              </a:rPr>
              <a:t>Reflection</a:t>
            </a:r>
            <a:endParaRPr kumimoji="0" lang="en-GB" sz="3200" b="1" i="0" u="none" strike="noStrike" kern="1200" cap="none" spc="0" normalizeH="0" baseline="0" noProof="0">
              <a:ln>
                <a:noFill/>
              </a:ln>
              <a:solidFill>
                <a:schemeClr val="bg1"/>
              </a:solidFill>
              <a:effectLst/>
              <a:uLnTx/>
              <a:uFillTx/>
              <a:latin typeface="Arial" charset="0"/>
              <a:ea typeface="ＭＳ Ｐゴシック" pitchFamily="34" charset="-128"/>
              <a:cs typeface="+mn-cs"/>
            </a:endParaRPr>
          </a:p>
        </p:txBody>
      </p:sp>
      <p:sp>
        <p:nvSpPr>
          <p:cNvPr id="2" name="TextBox 1">
            <a:extLst>
              <a:ext uri="{FF2B5EF4-FFF2-40B4-BE49-F238E27FC236}">
                <a16:creationId xmlns:a16="http://schemas.microsoft.com/office/drawing/2014/main" id="{20B3CDD1-A1DE-D766-9D97-76F31AC9D1D4}"/>
              </a:ext>
            </a:extLst>
          </p:cNvPr>
          <p:cNvSpPr txBox="1"/>
          <p:nvPr/>
        </p:nvSpPr>
        <p:spPr>
          <a:xfrm>
            <a:off x="1734948" y="1466486"/>
            <a:ext cx="10294640" cy="3181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Segoe UI"/>
                <a:cs typeface="Arial"/>
              </a:rPr>
              <a:t>From what you have learned so far and the quiz answers, think about:</a:t>
            </a:r>
            <a:endParaRPr lang="en-US" sz="2400">
              <a:latin typeface="Segoe UI"/>
              <a:cs typeface="Segoe UI"/>
            </a:endParaRPr>
          </a:p>
          <a:p>
            <a:endParaRPr lang="en-GB" sz="2400" b="1">
              <a:latin typeface="Segoe UI"/>
              <a:cs typeface="Arial"/>
            </a:endParaRPr>
          </a:p>
          <a:p>
            <a:pPr marL="457200" indent="-457200">
              <a:lnSpc>
                <a:spcPct val="130000"/>
              </a:lnSpc>
              <a:buFont typeface="Arial"/>
              <a:buChar char="•"/>
            </a:pPr>
            <a:r>
              <a:rPr lang="en-GB" sz="2400">
                <a:latin typeface="Segoe UI"/>
                <a:cs typeface="Arial"/>
              </a:rPr>
              <a:t>How has this made you feel?</a:t>
            </a:r>
          </a:p>
          <a:p>
            <a:pPr marL="457200" indent="-457200">
              <a:lnSpc>
                <a:spcPct val="130000"/>
              </a:lnSpc>
              <a:buFont typeface="Arial"/>
              <a:buChar char="•"/>
            </a:pPr>
            <a:r>
              <a:rPr lang="en-GB" sz="2400">
                <a:latin typeface="Segoe UI"/>
                <a:cs typeface="Arial"/>
              </a:rPr>
              <a:t>What has this made you think about?</a:t>
            </a:r>
          </a:p>
          <a:p>
            <a:pPr marL="457200" indent="-457200">
              <a:lnSpc>
                <a:spcPct val="130000"/>
              </a:lnSpc>
              <a:buFont typeface="Arial"/>
              <a:buChar char="•"/>
            </a:pPr>
            <a:r>
              <a:rPr lang="en-GB" sz="2400">
                <a:latin typeface="Segoe UI"/>
                <a:cs typeface="Arial"/>
              </a:rPr>
              <a:t>What one action would you like to take forward?</a:t>
            </a:r>
          </a:p>
          <a:p>
            <a:pPr marL="457200" indent="-457200">
              <a:lnSpc>
                <a:spcPct val="130000"/>
              </a:lnSpc>
              <a:buFont typeface="Arial"/>
              <a:buChar char="•"/>
            </a:pPr>
            <a:r>
              <a:rPr lang="en-GB" sz="2400">
                <a:latin typeface="Segoe UI"/>
                <a:cs typeface="Arial"/>
              </a:rPr>
              <a:t>How can you link what you plan to do with others in your setting?</a:t>
            </a:r>
          </a:p>
          <a:p>
            <a:pPr marL="457200" indent="-457200">
              <a:lnSpc>
                <a:spcPct val="130000"/>
              </a:lnSpc>
              <a:buFont typeface="Arial"/>
              <a:buChar char="•"/>
            </a:pPr>
            <a:r>
              <a:rPr lang="en-GB" sz="2400">
                <a:latin typeface="Segoe UI"/>
                <a:cs typeface="Arial"/>
              </a:rPr>
              <a:t>How you will know that this learning has made a difference?</a:t>
            </a:r>
          </a:p>
        </p:txBody>
      </p:sp>
      <p:pic>
        <p:nvPicPr>
          <p:cNvPr id="3" name="Picture 2" descr="This image represents a reflective activity. It is of 2 icons representing people next to a large question mark.   ">
            <a:extLst>
              <a:ext uri="{FF2B5EF4-FFF2-40B4-BE49-F238E27FC236}">
                <a16:creationId xmlns:a16="http://schemas.microsoft.com/office/drawing/2014/main" id="{CEE256A8-AE22-4329-B67D-6B875915442C}"/>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570084" y="1464679"/>
            <a:ext cx="1001214" cy="994682"/>
          </a:xfrm>
          <a:prstGeom prst="rect">
            <a:avLst/>
          </a:prstGeom>
          <a:noFill/>
          <a:ln>
            <a:noFill/>
          </a:ln>
        </p:spPr>
      </p:pic>
      <p:pic>
        <p:nvPicPr>
          <p:cNvPr id="5" name="Picture 4" descr="This is the Education Scotland, Inclusion, Wellbeing and Equalities logo. It is  blue green and yellow.">
            <a:extLst>
              <a:ext uri="{FF2B5EF4-FFF2-40B4-BE49-F238E27FC236}">
                <a16:creationId xmlns:a16="http://schemas.microsoft.com/office/drawing/2014/main" id="{811D2183-103B-3FE9-7F03-5C3790285598}"/>
              </a:ext>
            </a:extLst>
          </p:cNvPr>
          <p:cNvPicPr>
            <a:picLocks noChangeAspect="1"/>
          </p:cNvPicPr>
          <p:nvPr/>
        </p:nvPicPr>
        <p:blipFill>
          <a:blip r:embed="rId4"/>
          <a:stretch>
            <a:fillRect/>
          </a:stretch>
        </p:blipFill>
        <p:spPr>
          <a:xfrm>
            <a:off x="10849219" y="120039"/>
            <a:ext cx="1181100" cy="600075"/>
          </a:xfrm>
          <a:prstGeom prst="rect">
            <a:avLst/>
          </a:prstGeom>
        </p:spPr>
      </p:pic>
    </p:spTree>
    <p:extLst>
      <p:ext uri="{BB962C8B-B14F-4D97-AF65-F5344CB8AC3E}">
        <p14:creationId xmlns:p14="http://schemas.microsoft.com/office/powerpoint/2010/main" val="41610611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s is the Education Scotland logo "/>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6913" y="398639"/>
            <a:ext cx="2604792" cy="1131025"/>
          </a:xfrm>
          <a:prstGeom prst="rect">
            <a:avLst/>
          </a:prstGeom>
        </p:spPr>
      </p:pic>
      <p:sp>
        <p:nvSpPr>
          <p:cNvPr id="5" name="Title 4">
            <a:extLst>
              <a:ext uri="{FF2B5EF4-FFF2-40B4-BE49-F238E27FC236}">
                <a16:creationId xmlns:a16="http://schemas.microsoft.com/office/drawing/2014/main" id="{C708E84A-EEA4-323D-D25B-1016D3CB0DE6}"/>
              </a:ext>
            </a:extLst>
          </p:cNvPr>
          <p:cNvSpPr txBox="1">
            <a:spLocks noGrp="1"/>
          </p:cNvSpPr>
          <p:nvPr>
            <p:ph type="title" idx="4294967295"/>
          </p:nvPr>
        </p:nvSpPr>
        <p:spPr>
          <a:xfrm>
            <a:off x="747635" y="2136338"/>
            <a:ext cx="10259032" cy="3416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tx1"/>
                </a:solidFill>
                <a:effectLst/>
                <a:uLnTx/>
                <a:uFillTx/>
                <a:latin typeface="+mn-lt"/>
                <a:ea typeface="+mn-ea"/>
                <a:cs typeface="+mn-cs"/>
              </a:rPr>
              <a:t>Some useful Links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mn-lt"/>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tx1"/>
                </a:solidFill>
                <a:effectLst/>
                <a:uLnTx/>
                <a:uFillTx/>
                <a:latin typeface="+mn-lt"/>
                <a:ea typeface="+mn-ea"/>
                <a:cs typeface="+mn-cs"/>
                <a:hlinkClick r:id="rId4"/>
              </a:rPr>
              <a:t>Additional support for learning: statutory guidance 2017 - gov.scot (www.gov.scot)</a:t>
            </a:r>
            <a:endParaRPr kumimoji="0" lang="en-GB" sz="18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tx1"/>
                </a:solidFill>
                <a:effectLst/>
                <a:uLnTx/>
                <a:uFillTx/>
                <a:latin typeface="+mn-lt"/>
                <a:ea typeface="+mn-ea"/>
                <a:cs typeface="+mn-cs"/>
                <a:hlinkClick r:id="rId5"/>
              </a:rPr>
              <a:t>The Additional Support for Learning Act | Additional support | Parentzone Scotland | Parentzone Scotland (education.gov.scot)</a:t>
            </a:r>
            <a:endParaRPr kumimoji="0" lang="en-GB" sz="18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a:ea typeface="+mn-ea"/>
                <a:cs typeface="Calibri"/>
                <a:hlinkClick r:id="rId6"/>
              </a:rPr>
              <a:t>ASL Legislation (2004) </a:t>
            </a:r>
            <a:endParaRPr kumimoji="0" lang="en-GB" sz="1800" b="0" i="0" u="none" strike="noStrike" kern="1200" cap="none" spc="0" normalizeH="0" baseline="0" noProof="0">
              <a:ln>
                <a:noFill/>
              </a:ln>
              <a:solidFill>
                <a:srgbClr val="000000"/>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a:ea typeface="+mn-ea"/>
                <a:cs typeface="Calibri"/>
                <a:hlinkClick r:id="rId7"/>
              </a:rPr>
              <a:t>Child and Young Person’s Act (2010)</a:t>
            </a:r>
            <a:endParaRPr kumimoji="0" lang="en-GB" sz="1800" b="0" i="0" u="none" strike="noStrike" kern="1200" cap="none" spc="0" normalizeH="0" baseline="0" noProof="0">
              <a:ln>
                <a:noFill/>
              </a:ln>
              <a:solidFill>
                <a:srgbClr val="000000"/>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mn-lt"/>
              <a:ea typeface="+mn-ea"/>
              <a:cs typeface="+mn-cs"/>
            </a:endParaRPr>
          </a:p>
        </p:txBody>
      </p:sp>
      <p:sp>
        <p:nvSpPr>
          <p:cNvPr id="6" name="TextBox 5">
            <a:extLst>
              <a:ext uri="{FF2B5EF4-FFF2-40B4-BE49-F238E27FC236}">
                <a16:creationId xmlns:a16="http://schemas.microsoft.com/office/drawing/2014/main" id="{BA84719E-0005-42AA-9183-AB9A51DD443D}"/>
              </a:ext>
            </a:extLst>
          </p:cNvPr>
          <p:cNvSpPr txBox="1"/>
          <p:nvPr/>
        </p:nvSpPr>
        <p:spPr>
          <a:xfrm>
            <a:off x="7925994" y="6161203"/>
            <a:ext cx="4101173" cy="461665"/>
          </a:xfrm>
          <a:prstGeom prst="rect">
            <a:avLst/>
          </a:prstGeom>
          <a:noFill/>
        </p:spPr>
        <p:txBody>
          <a:bodyPr wrap="square" rtlCol="0">
            <a:spAutoFit/>
          </a:bodyPr>
          <a:lstStyle/>
          <a:p>
            <a:pPr algn="r" eaLnBrk="1" hangingPunct="1">
              <a:lnSpc>
                <a:spcPct val="100000"/>
              </a:lnSpc>
              <a:spcBef>
                <a:spcPts val="0"/>
              </a:spcBef>
              <a:spcAft>
                <a:spcPts val="0"/>
              </a:spcAft>
            </a:pPr>
            <a:r>
              <a:rPr lang="en-GB" sz="1200" b="0">
                <a:solidFill>
                  <a:schemeClr val="bg1"/>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200" b="0">
                <a:solidFill>
                  <a:schemeClr val="bg1"/>
                </a:solidFill>
              </a:rPr>
              <a:t>Do luchd-ionnsachaidh na h-Alba, le luchd-foghlaim Alba </a:t>
            </a:r>
          </a:p>
        </p:txBody>
      </p:sp>
    </p:spTree>
    <p:extLst>
      <p:ext uri="{BB962C8B-B14F-4D97-AF65-F5344CB8AC3E}">
        <p14:creationId xmlns:p14="http://schemas.microsoft.com/office/powerpoint/2010/main" val="11990712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Box 1"/>
          <p:cNvSpPr txBox="1">
            <a:spLocks noGrp="1" noChangeArrowheads="1"/>
          </p:cNvSpPr>
          <p:nvPr>
            <p:ph type="title" idx="4294967295"/>
          </p:nvPr>
        </p:nvSpPr>
        <p:spPr bwMode="auto">
          <a:xfrm>
            <a:off x="486956" y="222808"/>
            <a:ext cx="9056240" cy="584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ABB5"/>
                </a:solidFill>
                <a:effectLst/>
                <a:uLnTx/>
                <a:uFillTx/>
                <a:latin typeface="Arial"/>
                <a:ea typeface="ＭＳ Ｐゴシック"/>
                <a:cs typeface="Arial"/>
              </a:rPr>
              <a:t>We value your feedback</a:t>
            </a:r>
            <a:endParaRPr kumimoji="0" lang="en-GB" sz="3200" b="1" i="0" u="none" strike="noStrike" kern="1200" cap="none" spc="0" normalizeH="0" baseline="0" noProof="0">
              <a:ln>
                <a:noFill/>
              </a:ln>
              <a:solidFill>
                <a:prstClr val="white"/>
              </a:solidFill>
              <a:effectLst/>
              <a:uLnTx/>
              <a:uFillTx/>
              <a:latin typeface="Arial" charset="0"/>
              <a:ea typeface="ＭＳ Ｐゴシック" pitchFamily="34" charset="-128"/>
              <a:cs typeface="+mn-cs"/>
            </a:endParaRPr>
          </a:p>
        </p:txBody>
      </p:sp>
      <p:sp>
        <p:nvSpPr>
          <p:cNvPr id="2" name="TextBox 1">
            <a:extLst>
              <a:ext uri="{FF2B5EF4-FFF2-40B4-BE49-F238E27FC236}">
                <a16:creationId xmlns:a16="http://schemas.microsoft.com/office/drawing/2014/main" id="{20B3CDD1-A1DE-D766-9D97-76F31AC9D1D4}"/>
              </a:ext>
            </a:extLst>
          </p:cNvPr>
          <p:cNvSpPr txBox="1"/>
          <p:nvPr/>
        </p:nvSpPr>
        <p:spPr>
          <a:xfrm>
            <a:off x="1778258" y="1029972"/>
            <a:ext cx="6695182"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Segoe UI"/>
                <a:ea typeface="+mn-ea"/>
                <a:cs typeface="Arial"/>
              </a:rPr>
              <a:t>From now until March 2024 we will be taking feedback on these resources so that we can make changes in advance of a formal launch of the Professional Learning Framework in June 2024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a:ln>
                <a:noFill/>
              </a:ln>
              <a:solidFill>
                <a:prstClr val="black"/>
              </a:solidFill>
              <a:effectLst/>
              <a:uLnTx/>
              <a:uFillTx/>
              <a:latin typeface="Segoe UI"/>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a:ln>
                  <a:noFill/>
                </a:ln>
                <a:solidFill>
                  <a:prstClr val="black"/>
                </a:solidFill>
                <a:effectLst/>
                <a:uLnTx/>
                <a:uFillTx/>
                <a:latin typeface="Segoe UI"/>
                <a:ea typeface="+mn-ea"/>
                <a:cs typeface="Arial"/>
              </a:rPr>
              <a:t>Your feedback could help us improve this resource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a:ln>
                <a:noFill/>
              </a:ln>
              <a:solidFill>
                <a:prstClr val="black"/>
              </a:solidFill>
              <a:effectLst/>
              <a:uLnTx/>
              <a:uFillTx/>
              <a:latin typeface="Segoe UI"/>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Segoe UI"/>
                <a:ea typeface="+mn-ea"/>
                <a:cs typeface="Arial"/>
              </a:rPr>
              <a:t>Please complete this short form, using the link or QR code, to let us know what you thought of it and any suggestions you have on how it could be improved </a:t>
            </a:r>
            <a:endParaRPr kumimoji="0" lang="en-US" sz="2200" b="0" i="0" u="none" strike="noStrike" kern="1200" cap="none" spc="0" normalizeH="0" baseline="0" noProof="0">
              <a:ln>
                <a:noFill/>
              </a:ln>
              <a:solidFill>
                <a:prstClr val="black"/>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a:ln>
                <a:noFill/>
              </a:ln>
              <a:solidFill>
                <a:prstClr val="black"/>
              </a:solidFill>
              <a:effectLst/>
              <a:uLnTx/>
              <a:uFillTx/>
              <a:latin typeface="Segoe UI"/>
              <a:ea typeface="+mn-ea"/>
              <a:cs typeface="Arial"/>
            </a:endParaRPr>
          </a:p>
        </p:txBody>
      </p:sp>
      <p:sp>
        <p:nvSpPr>
          <p:cNvPr id="7" name="TextBox 6">
            <a:extLst>
              <a:ext uri="{FF2B5EF4-FFF2-40B4-BE49-F238E27FC236}">
                <a16:creationId xmlns:a16="http://schemas.microsoft.com/office/drawing/2014/main" id="{689B5DA9-7EB1-6512-7768-8CC6D2B5FF9E}"/>
              </a:ext>
            </a:extLst>
          </p:cNvPr>
          <p:cNvSpPr txBox="1"/>
          <p:nvPr/>
        </p:nvSpPr>
        <p:spPr>
          <a:xfrm>
            <a:off x="2342606" y="5567045"/>
            <a:ext cx="48593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strike="noStrike" kern="1200" cap="none" spc="0" normalizeH="0" noProof="0">
                <a:ln>
                  <a:noFill/>
                </a:ln>
                <a:effectLst/>
                <a:uLnTx/>
                <a:uFillTx/>
                <a:latin typeface="Segoe UI" panose="020B0502040204020203" pitchFamily="34" charset="0"/>
                <a:ea typeface="Calibri" panose="020F0502020204030204" pitchFamily="34" charset="0"/>
                <a:cs typeface="Segoe UI" panose="020B0502040204020203" pitchFamily="34" charset="0"/>
              </a:rPr>
              <a:t>LINK: </a:t>
            </a:r>
            <a:r>
              <a:rPr kumimoji="0" lang="en-GB" sz="1800" b="0" i="0" u="sng" strike="noStrike" kern="1200" cap="none" spc="0" normalizeH="0" baseline="0" noProof="0">
                <a:ln>
                  <a:noFill/>
                </a:ln>
                <a:solidFill>
                  <a:srgbClr val="00C8A5"/>
                </a:solidFill>
                <a:effectLst/>
                <a:uLnTx/>
                <a:uFillTx/>
                <a:latin typeface="Arial" panose="020B060402020202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https://forms.office.com/e/b5PCpJJJ3P</a:t>
            </a:r>
            <a:endParaRPr kumimoji="0" lang="en-GB"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12" name="Picture 11" descr="Note pad and pencil image">
            <a:extLst>
              <a:ext uri="{FF2B5EF4-FFF2-40B4-BE49-F238E27FC236}">
                <a16:creationId xmlns:a16="http://schemas.microsoft.com/office/drawing/2014/main" id="{0EA6FC52-B4E5-86A6-CB22-60CCD004DB9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6956" y="1122116"/>
            <a:ext cx="1052755" cy="1182506"/>
          </a:xfrm>
          <a:prstGeom prst="rect">
            <a:avLst/>
          </a:prstGeom>
          <a:ln w="50800">
            <a:noFill/>
          </a:ln>
        </p:spPr>
      </p:pic>
      <p:pic>
        <p:nvPicPr>
          <p:cNvPr id="5" name="Picture 4" descr="QR code to link to a feedback form">
            <a:extLst>
              <a:ext uri="{FF2B5EF4-FFF2-40B4-BE49-F238E27FC236}">
                <a16:creationId xmlns:a16="http://schemas.microsoft.com/office/drawing/2014/main" id="{BC7184C6-B54B-A525-1269-6274803082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44309" y="1549066"/>
            <a:ext cx="3146351" cy="3167051"/>
          </a:xfrm>
          <a:prstGeom prst="rect">
            <a:avLst/>
          </a:prstGeom>
        </p:spPr>
      </p:pic>
      <p:pic>
        <p:nvPicPr>
          <p:cNvPr id="6" name="Picture 5" descr="This is the Education Scotland, Inclusion, Wellbeing and Equalities logo. It is  blue green and yellow.">
            <a:extLst>
              <a:ext uri="{FF2B5EF4-FFF2-40B4-BE49-F238E27FC236}">
                <a16:creationId xmlns:a16="http://schemas.microsoft.com/office/drawing/2014/main" id="{839C8161-213A-24A3-04B9-07D87CA71BDE}"/>
              </a:ext>
            </a:extLst>
          </p:cNvPr>
          <p:cNvPicPr>
            <a:picLocks noChangeAspect="1"/>
          </p:cNvPicPr>
          <p:nvPr/>
        </p:nvPicPr>
        <p:blipFill>
          <a:blip r:embed="rId6"/>
          <a:stretch>
            <a:fillRect/>
          </a:stretch>
        </p:blipFill>
        <p:spPr>
          <a:xfrm>
            <a:off x="10849219" y="120039"/>
            <a:ext cx="1181100" cy="600075"/>
          </a:xfrm>
          <a:prstGeom prst="rect">
            <a:avLst/>
          </a:prstGeom>
        </p:spPr>
      </p:pic>
    </p:spTree>
    <p:extLst>
      <p:ext uri="{BB962C8B-B14F-4D97-AF65-F5344CB8AC3E}">
        <p14:creationId xmlns:p14="http://schemas.microsoft.com/office/powerpoint/2010/main" val="27034738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s is the Education Scotland logo. It is blue green and yellow."/>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6913" y="398639"/>
            <a:ext cx="2604792" cy="1131025"/>
          </a:xfrm>
          <a:prstGeom prst="rect">
            <a:avLst/>
          </a:prstGeom>
        </p:spPr>
      </p:pic>
      <p:sp>
        <p:nvSpPr>
          <p:cNvPr id="3" name="Content Placeholder 2"/>
          <p:cNvSpPr>
            <a:spLocks noGrp="1"/>
          </p:cNvSpPr>
          <p:nvPr>
            <p:ph idx="1"/>
          </p:nvPr>
        </p:nvSpPr>
        <p:spPr>
          <a:xfrm>
            <a:off x="713768" y="1916499"/>
            <a:ext cx="10827033" cy="3039180"/>
          </a:xfrm>
        </p:spPr>
        <p:txBody>
          <a:bodyPr/>
          <a:lstStyle/>
          <a:p>
            <a:r>
              <a:rPr lang="en-US" sz="1400" b="1"/>
              <a:t>Education Scotland</a:t>
            </a:r>
          </a:p>
          <a:p>
            <a:r>
              <a:rPr lang="en-US" sz="1400"/>
              <a:t>Denholm House</a:t>
            </a:r>
            <a:endParaRPr lang="en-GB" sz="1400"/>
          </a:p>
          <a:p>
            <a:r>
              <a:rPr lang="en-US" sz="1400"/>
              <a:t>Almondvale Business Park</a:t>
            </a:r>
            <a:endParaRPr lang="en-GB" sz="1400"/>
          </a:p>
          <a:p>
            <a:r>
              <a:rPr lang="en-US" sz="1400"/>
              <a:t>Almondvale Way</a:t>
            </a:r>
            <a:endParaRPr lang="en-GB" sz="1400"/>
          </a:p>
          <a:p>
            <a:r>
              <a:rPr lang="en-US" sz="1400"/>
              <a:t>Livingston EH54 6GA</a:t>
            </a:r>
            <a:endParaRPr lang="en-GB" sz="1400"/>
          </a:p>
          <a:p>
            <a:endParaRPr lang="en-GB" sz="1400"/>
          </a:p>
          <a:p>
            <a:r>
              <a:rPr lang="en-US" sz="1400" b="1"/>
              <a:t>T   </a:t>
            </a:r>
            <a:r>
              <a:rPr lang="en-US" sz="1400"/>
              <a:t>+44 (0)131 244 5000</a:t>
            </a:r>
            <a:endParaRPr lang="en-GB" sz="1400"/>
          </a:p>
          <a:p>
            <a:r>
              <a:rPr lang="en-US" sz="1400" b="1"/>
              <a:t>E   </a:t>
            </a:r>
            <a:r>
              <a:rPr lang="en-US" sz="1400"/>
              <a:t>enquiries@educationscotland.gsi.gov.uk</a:t>
            </a:r>
            <a:endParaRPr lang="en-GB" sz="1400"/>
          </a:p>
          <a:p>
            <a:r>
              <a:rPr lang="en-US" sz="1400"/>
              <a:t> </a:t>
            </a:r>
            <a:endParaRPr lang="en-GB" sz="1400"/>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752516"/>
            <a:ext cx="12209380" cy="3105484"/>
          </a:xfrm>
          <a:prstGeom prst="rect">
            <a:avLst/>
          </a:prstGeom>
        </p:spPr>
      </p:pic>
      <p:sp>
        <p:nvSpPr>
          <p:cNvPr id="2" name="Title 1">
            <a:extLst>
              <a:ext uri="{FF2B5EF4-FFF2-40B4-BE49-F238E27FC236}">
                <a16:creationId xmlns:a16="http://schemas.microsoft.com/office/drawing/2014/main" id="{F85E4C37-5DB2-CDCE-E7F6-4240E149CE9D}"/>
              </a:ext>
            </a:extLst>
          </p:cNvPr>
          <p:cNvSpPr txBox="1">
            <a:spLocks noGrp="1"/>
          </p:cNvSpPr>
          <p:nvPr>
            <p:ph type="title" idx="4294967295"/>
          </p:nvPr>
        </p:nvSpPr>
        <p:spPr>
          <a:xfrm>
            <a:off x="6611048" y="5972962"/>
            <a:ext cx="558095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mn-lt"/>
                <a:ea typeface="+mn-ea"/>
                <a:cs typeface="+mn-cs"/>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mn-lt"/>
                <a:ea typeface="+mn-ea"/>
                <a:cs typeface="+mn-cs"/>
              </a:rPr>
              <a:t>Do luchd-ionnsachaidh na h-Alba, le luchd-foghlaim Alba </a:t>
            </a:r>
          </a:p>
        </p:txBody>
      </p:sp>
    </p:spTree>
    <p:extLst>
      <p:ext uri="{BB962C8B-B14F-4D97-AF65-F5344CB8AC3E}">
        <p14:creationId xmlns:p14="http://schemas.microsoft.com/office/powerpoint/2010/main" val="4206072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28BD4CCD-D582-C51E-EF49-E8AC8D3E4209}"/>
              </a:ext>
            </a:extLst>
          </p:cNvPr>
          <p:cNvSpPr txBox="1">
            <a:spLocks noGrp="1" noChangeArrowheads="1"/>
          </p:cNvSpPr>
          <p:nvPr>
            <p:ph type="title" idx="4294967295"/>
          </p:nvPr>
        </p:nvSpPr>
        <p:spPr bwMode="auto">
          <a:xfrm>
            <a:off x="318516" y="286714"/>
            <a:ext cx="3567685" cy="584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ABB5"/>
                </a:solidFill>
                <a:effectLst/>
                <a:uLnTx/>
                <a:uFillTx/>
                <a:latin typeface="Arial" charset="0"/>
                <a:ea typeface="ＭＳ Ｐゴシック" pitchFamily="34" charset="-128"/>
                <a:cs typeface="+mn-cs"/>
              </a:rPr>
              <a:t>Interconnectivity </a:t>
            </a:r>
            <a:endParaRPr kumimoji="0" lang="en-GB" sz="3200" b="1" i="0" u="none" strike="noStrike" kern="1200" cap="none" spc="0" normalizeH="0" baseline="0" noProof="0">
              <a:ln>
                <a:noFill/>
              </a:ln>
              <a:solidFill>
                <a:schemeClr val="bg1"/>
              </a:solidFill>
              <a:effectLst/>
              <a:uLnTx/>
              <a:uFillTx/>
              <a:latin typeface="Arial" charset="0"/>
              <a:ea typeface="ＭＳ Ｐゴシック" pitchFamily="34" charset="-128"/>
              <a:cs typeface="+mn-cs"/>
            </a:endParaRPr>
          </a:p>
        </p:txBody>
      </p:sp>
      <p:pic>
        <p:nvPicPr>
          <p:cNvPr id="25" name="Audio 24" descr="Audio to accompany slide">
            <a:hlinkClick r:id="" action="ppaction://media"/>
            <a:extLst>
              <a:ext uri="{FF2B5EF4-FFF2-40B4-BE49-F238E27FC236}">
                <a16:creationId xmlns:a16="http://schemas.microsoft.com/office/drawing/2014/main" id="{962C6EF4-A86B-B8BB-C44A-DC653E108C7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pic>
        <p:nvPicPr>
          <p:cNvPr id="3" name="Picture 2" descr="This image represents the Inclusion, Wellbeing and Equalities Professional Learning Framework set within the national legislative and policy framework. It is a rectangular image split into four sections to represent the professional learning framework themes. These are Rights and Equalities , Relationships, Wellbeing and Care and Inclusion.  There is a central circle with 7 stylised icons representing gender neutral children, young people and adult. One icon represents wheelchair users. Surrounding the four factors are the Wellbeing  Indicators, the Four Capacities and totality of the curriculum to highlight the interconnectivity and interdependence. picture containing text, screenshot, circle">
            <a:extLst>
              <a:ext uri="{FF2B5EF4-FFF2-40B4-BE49-F238E27FC236}">
                <a16:creationId xmlns:a16="http://schemas.microsoft.com/office/drawing/2014/main" id="{FC139E9D-A0EB-175F-86DD-496B90926E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46946" y="1101450"/>
            <a:ext cx="6760624" cy="4070428"/>
          </a:xfrm>
          <a:prstGeom prst="rect">
            <a:avLst/>
          </a:prstGeom>
        </p:spPr>
      </p:pic>
      <p:pic>
        <p:nvPicPr>
          <p:cNvPr id="10" name="Picture 9" descr="This image represents Inclusion. Inside a centrally placed heart shape are 3 stylised icons representing 3 gender neutral children and young people. One icon represents wheelchair users. The heart is set within the United Nations Convention on the Rights of the Child (UNCRC) logo. ">
            <a:extLst>
              <a:ext uri="{FF2B5EF4-FFF2-40B4-BE49-F238E27FC236}">
                <a16:creationId xmlns:a16="http://schemas.microsoft.com/office/drawing/2014/main" id="{11BB54A0-A9F0-23EC-3B94-FB930D821EA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62118" y="3609475"/>
            <a:ext cx="1349409" cy="1130966"/>
          </a:xfrm>
          <a:prstGeom prst="rect">
            <a:avLst/>
          </a:prstGeom>
          <a:ln>
            <a:noFill/>
          </a:ln>
          <a:effectLst>
            <a:outerShdw blurRad="292100" dist="139700" dir="2700000" algn="tl" rotWithShape="0">
              <a:srgbClr val="333333">
                <a:alpha val="65000"/>
              </a:srgbClr>
            </a:outerShdw>
          </a:effectLst>
        </p:spPr>
      </p:pic>
      <p:pic>
        <p:nvPicPr>
          <p:cNvPr id="2" name="Picture 1" descr="This image represents Rights and Equalities.  Inside a centrally placed heart shape are 3 stylised icon representing gender neutral children and young people. One icon represents wheelchair users. The heart is set within the United Nations Rights of the Child logo. ">
            <a:extLst>
              <a:ext uri="{FF2B5EF4-FFF2-40B4-BE49-F238E27FC236}">
                <a16:creationId xmlns:a16="http://schemas.microsoft.com/office/drawing/2014/main" id="{0AF9A1DF-33B0-B81B-A6D7-0F456032E93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13874" y="1287171"/>
            <a:ext cx="1167384" cy="978408"/>
          </a:xfrm>
          <a:prstGeom prst="rect">
            <a:avLst/>
          </a:prstGeom>
          <a:ln>
            <a:noFill/>
          </a:ln>
          <a:effectLst>
            <a:outerShdw blurRad="292100" dist="139700" dir="2700000" algn="tl" rotWithShape="0">
              <a:srgbClr val="333333">
                <a:alpha val="65000"/>
              </a:srgbClr>
            </a:outerShdw>
          </a:effectLst>
        </p:spPr>
      </p:pic>
      <p:pic>
        <p:nvPicPr>
          <p:cNvPr id="12" name="Picture 11" descr="This image represents Relationships. A central heart is encircled within 4 stylised icons representing gender neutral children, young people and adults.  ">
            <a:extLst>
              <a:ext uri="{FF2B5EF4-FFF2-40B4-BE49-F238E27FC236}">
                <a16:creationId xmlns:a16="http://schemas.microsoft.com/office/drawing/2014/main" id="{A8261908-E3C9-E387-F520-9170EACFE40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518823" y="1411784"/>
            <a:ext cx="1258397" cy="1054688"/>
          </a:xfrm>
          <a:prstGeom prst="rect">
            <a:avLst/>
          </a:prstGeom>
          <a:ln>
            <a:noFill/>
          </a:ln>
          <a:effectLst>
            <a:outerShdw blurRad="292100" dist="139700" dir="2700000" algn="tl" rotWithShape="0">
              <a:srgbClr val="333333">
                <a:alpha val="65000"/>
              </a:srgbClr>
            </a:outerShdw>
          </a:effectLst>
        </p:spPr>
      </p:pic>
      <p:pic>
        <p:nvPicPr>
          <p:cNvPr id="14" name="Picture 13" descr="This image represents Wellbeing and Care. Inside a centrally placed heart shape are 3 stylised icons representing gender neutral children and young people. One icon represents wheelchair users. The supporting the heart are  3 stylised icons representing gender neutral children, young people and adults.  ">
            <a:extLst>
              <a:ext uri="{FF2B5EF4-FFF2-40B4-BE49-F238E27FC236}">
                <a16:creationId xmlns:a16="http://schemas.microsoft.com/office/drawing/2014/main" id="{EF86A003-7A79-0CBA-2D10-8E08922ED22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18825" y="3699313"/>
            <a:ext cx="1297566" cy="1084128"/>
          </a:xfrm>
          <a:prstGeom prst="rect">
            <a:avLst/>
          </a:prstGeom>
          <a:ln>
            <a:noFill/>
          </a:ln>
          <a:effectLst>
            <a:outerShdw blurRad="292100" dist="139700" dir="2700000" algn="tl" rotWithShape="0">
              <a:srgbClr val="333333">
                <a:alpha val="65000"/>
              </a:srgbClr>
            </a:outerShdw>
          </a:effectLst>
        </p:spPr>
      </p:pic>
      <p:pic>
        <p:nvPicPr>
          <p:cNvPr id="5" name="Picture 4" descr="This is the Education Scotland logo ">
            <a:extLst>
              <a:ext uri="{FF2B5EF4-FFF2-40B4-BE49-F238E27FC236}">
                <a16:creationId xmlns:a16="http://schemas.microsoft.com/office/drawing/2014/main" id="{2CA4AFCC-7B6A-4E91-802F-81C2B87F9E3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810604" y="3639632"/>
            <a:ext cx="574926" cy="294695"/>
          </a:xfrm>
          <a:prstGeom prst="rect">
            <a:avLst/>
          </a:prstGeom>
        </p:spPr>
      </p:pic>
      <p:pic>
        <p:nvPicPr>
          <p:cNvPr id="6" name="Picture 5" descr="This is the Education Scotland, Inclusion, Wellbeing and Equalities logo. It is  blue green and yellow.">
            <a:extLst>
              <a:ext uri="{FF2B5EF4-FFF2-40B4-BE49-F238E27FC236}">
                <a16:creationId xmlns:a16="http://schemas.microsoft.com/office/drawing/2014/main" id="{58732E27-8258-EF4D-0FA1-34D903F9E330}"/>
              </a:ext>
            </a:extLst>
          </p:cNvPr>
          <p:cNvPicPr>
            <a:picLocks noChangeAspect="1"/>
          </p:cNvPicPr>
          <p:nvPr/>
        </p:nvPicPr>
        <p:blipFill>
          <a:blip r:embed="rId12"/>
          <a:stretch>
            <a:fillRect/>
          </a:stretch>
        </p:blipFill>
        <p:spPr>
          <a:xfrm>
            <a:off x="10849219" y="120039"/>
            <a:ext cx="1181100" cy="600075"/>
          </a:xfrm>
          <a:prstGeom prst="rect">
            <a:avLst/>
          </a:prstGeom>
        </p:spPr>
      </p:pic>
    </p:spTree>
    <p:extLst>
      <p:ext uri="{BB962C8B-B14F-4D97-AF65-F5344CB8AC3E}">
        <p14:creationId xmlns:p14="http://schemas.microsoft.com/office/powerpoint/2010/main" val="1650509081"/>
      </p:ext>
    </p:extLst>
  </p:cSld>
  <p:clrMapOvr>
    <a:masterClrMapping/>
  </p:clrMapOvr>
  <mc:AlternateContent xmlns:mc="http://schemas.openxmlformats.org/markup-compatibility/2006" xmlns:p14="http://schemas.microsoft.com/office/powerpoint/2010/main">
    <mc:Choice Requires="p14">
      <p:transition spd="slow" p14:dur="2000" advTm="74847"/>
    </mc:Choice>
    <mc:Fallback xmlns="">
      <p:transition spd="slow" advTm="74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7B382-CB4E-4C68-9A8D-AC7B606989D7}"/>
              </a:ext>
            </a:extLst>
          </p:cNvPr>
          <p:cNvSpPr>
            <a:spLocks noGrp="1"/>
          </p:cNvSpPr>
          <p:nvPr>
            <p:ph type="title"/>
          </p:nvPr>
        </p:nvSpPr>
        <p:spPr>
          <a:xfrm>
            <a:off x="6096000" y="1128094"/>
            <a:ext cx="4728209" cy="1415270"/>
          </a:xfrm>
        </p:spPr>
        <p:txBody>
          <a:bodyPr anchor="t">
            <a:normAutofit/>
          </a:bodyPr>
          <a:lstStyle/>
          <a:p>
            <a:r>
              <a:rPr lang="en-GB" altLang="en-US" sz="2800"/>
              <a:t>What the acronyms are…</a:t>
            </a:r>
            <a:endParaRPr lang="en-GB" sz="2800"/>
          </a:p>
        </p:txBody>
      </p:sp>
      <p:pic>
        <p:nvPicPr>
          <p:cNvPr id="28" name="Audio 27" descr="Audio to accompany slide">
            <a:hlinkClick r:id="" action="ppaction://media"/>
            <a:extLst>
              <a:ext uri="{FF2B5EF4-FFF2-40B4-BE49-F238E27FC236}">
                <a16:creationId xmlns:a16="http://schemas.microsoft.com/office/drawing/2014/main" id="{E132FA84-5D14-8A8A-CE1E-29DFBBCE674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
        <p:nvSpPr>
          <p:cNvPr id="4" name="Content Placeholder 2">
            <a:extLst>
              <a:ext uri="{FF2B5EF4-FFF2-40B4-BE49-F238E27FC236}">
                <a16:creationId xmlns:a16="http://schemas.microsoft.com/office/drawing/2014/main" id="{B000BFD9-5D4F-4147-8FB9-D14D410099EB}"/>
              </a:ext>
            </a:extLst>
          </p:cNvPr>
          <p:cNvSpPr>
            <a:spLocks noGrp="1" noChangeArrowheads="1"/>
          </p:cNvSpPr>
          <p:nvPr>
            <p:ph idx="1"/>
          </p:nvPr>
        </p:nvSpPr>
        <p:spPr>
          <a:xfrm>
            <a:off x="6309360" y="1828801"/>
            <a:ext cx="4931396" cy="4148214"/>
          </a:xfrm>
        </p:spPr>
        <p:txBody>
          <a:bodyPr>
            <a:normAutofit/>
          </a:bodyPr>
          <a:lstStyle/>
          <a:p>
            <a:endParaRPr lang="en-GB" altLang="en-US" sz="1700"/>
          </a:p>
          <a:p>
            <a:r>
              <a:rPr lang="en-GB" altLang="en-US" b="1"/>
              <a:t>ASN </a:t>
            </a:r>
            <a:r>
              <a:rPr lang="en-GB" altLang="en-US"/>
              <a:t>  </a:t>
            </a:r>
            <a:endParaRPr lang="en-GB" altLang="en-US">
              <a:cs typeface="Arial"/>
            </a:endParaRPr>
          </a:p>
          <a:p>
            <a:r>
              <a:rPr lang="en-GB" altLang="en-US"/>
              <a:t>    (Additional Support Needs)</a:t>
            </a:r>
            <a:endParaRPr lang="en-GB" altLang="en-US">
              <a:cs typeface="Arial"/>
            </a:endParaRPr>
          </a:p>
          <a:p>
            <a:r>
              <a:rPr lang="en-GB" altLang="en-US" b="1"/>
              <a:t>IEP </a:t>
            </a:r>
            <a:r>
              <a:rPr lang="en-GB" altLang="en-US"/>
              <a:t> </a:t>
            </a:r>
            <a:endParaRPr lang="en-GB" altLang="en-US">
              <a:cs typeface="Arial"/>
            </a:endParaRPr>
          </a:p>
          <a:p>
            <a:r>
              <a:rPr lang="en-GB"/>
              <a:t>    (Individual Educational Programme)</a:t>
            </a:r>
            <a:endParaRPr lang="en-GB">
              <a:cs typeface="Arial"/>
            </a:endParaRPr>
          </a:p>
          <a:p>
            <a:r>
              <a:rPr lang="en-GB" altLang="en-US" b="1"/>
              <a:t>CSP </a:t>
            </a:r>
            <a:endParaRPr lang="en-GB" altLang="en-US" b="1">
              <a:cs typeface="Arial"/>
            </a:endParaRPr>
          </a:p>
          <a:p>
            <a:r>
              <a:rPr lang="en-GB"/>
              <a:t>     (Co-ordinated Support Plan)</a:t>
            </a:r>
            <a:endParaRPr lang="en-GB" altLang="en-US"/>
          </a:p>
          <a:p>
            <a:endParaRPr lang="en-GB" altLang="en-US" b="1">
              <a:cs typeface="Arial"/>
            </a:endParaRPr>
          </a:p>
          <a:p>
            <a:endParaRPr lang="en-GB" altLang="en-US">
              <a:cs typeface="Arial"/>
            </a:endParaRPr>
          </a:p>
        </p:txBody>
      </p:sp>
      <p:pic>
        <p:nvPicPr>
          <p:cNvPr id="6" name="Picture 5" descr="A highlighted red piece of a jigsaw puzzle&#10;">
            <a:extLst>
              <a:ext uri="{FF2B5EF4-FFF2-40B4-BE49-F238E27FC236}">
                <a16:creationId xmlns:a16="http://schemas.microsoft.com/office/drawing/2014/main" id="{C79A0489-3723-42B2-E9D6-68BB1A93691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95595" y="708660"/>
            <a:ext cx="5083858" cy="5268355"/>
          </a:xfrm>
          <a:prstGeom prst="rect">
            <a:avLst/>
          </a:prstGeom>
        </p:spPr>
      </p:pic>
      <p:pic>
        <p:nvPicPr>
          <p:cNvPr id="5" name="Picture 4" descr="This is the Education Scotland, Inclusion, Wellbeing and Equalities logo. It is  blue green and yellow.">
            <a:extLst>
              <a:ext uri="{FF2B5EF4-FFF2-40B4-BE49-F238E27FC236}">
                <a16:creationId xmlns:a16="http://schemas.microsoft.com/office/drawing/2014/main" id="{157D2C57-3044-2DD1-1FAD-67FCF1CA614C}"/>
              </a:ext>
            </a:extLst>
          </p:cNvPr>
          <p:cNvPicPr>
            <a:picLocks noChangeAspect="1"/>
          </p:cNvPicPr>
          <p:nvPr/>
        </p:nvPicPr>
        <p:blipFill>
          <a:blip r:embed="rId7"/>
          <a:stretch>
            <a:fillRect/>
          </a:stretch>
        </p:blipFill>
        <p:spPr>
          <a:xfrm>
            <a:off x="10849219" y="120039"/>
            <a:ext cx="1181100" cy="600075"/>
          </a:xfrm>
          <a:prstGeom prst="rect">
            <a:avLst/>
          </a:prstGeom>
        </p:spPr>
      </p:pic>
    </p:spTree>
    <p:extLst>
      <p:ext uri="{BB962C8B-B14F-4D97-AF65-F5344CB8AC3E}">
        <p14:creationId xmlns:p14="http://schemas.microsoft.com/office/powerpoint/2010/main" val="761886924"/>
      </p:ext>
    </p:extLst>
  </p:cSld>
  <p:clrMapOvr>
    <a:masterClrMapping/>
  </p:clrMapOvr>
  <mc:AlternateContent xmlns:mc="http://schemas.openxmlformats.org/markup-compatibility/2006" xmlns:p14="http://schemas.microsoft.com/office/powerpoint/2010/main">
    <mc:Choice Requires="p14">
      <p:transition spd="slow" p14:dur="2000" advTm="69103"/>
    </mc:Choice>
    <mc:Fallback xmlns="">
      <p:transition spd="slow" advTm="69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C363-B994-4497-B30F-80C338ADCF54}"/>
              </a:ext>
            </a:extLst>
          </p:cNvPr>
          <p:cNvSpPr>
            <a:spLocks noGrp="1"/>
          </p:cNvSpPr>
          <p:nvPr>
            <p:ph type="title"/>
          </p:nvPr>
        </p:nvSpPr>
        <p:spPr>
          <a:xfrm>
            <a:off x="2183790" y="658694"/>
            <a:ext cx="6571060" cy="708025"/>
          </a:xfrm>
        </p:spPr>
        <p:txBody>
          <a:bodyPr>
            <a:normAutofit fontScale="90000"/>
          </a:bodyPr>
          <a:lstStyle/>
          <a:p>
            <a:r>
              <a:rPr lang="en-GB" b="1"/>
              <a:t>Levels of Intervention and plans</a:t>
            </a:r>
            <a:br>
              <a:rPr lang="en-GB" b="1"/>
            </a:br>
            <a:endParaRPr lang="en-GB" b="1"/>
          </a:p>
        </p:txBody>
      </p:sp>
      <p:pic>
        <p:nvPicPr>
          <p:cNvPr id="31" name="Audio 30" descr="Audio to accompany slide">
            <a:hlinkClick r:id="" action="ppaction://media"/>
            <a:extLst>
              <a:ext uri="{FF2B5EF4-FFF2-40B4-BE49-F238E27FC236}">
                <a16:creationId xmlns:a16="http://schemas.microsoft.com/office/drawing/2014/main" id="{01A44347-0B0A-66CC-9950-D02753A3C7D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pic>
        <p:nvPicPr>
          <p:cNvPr id="7" name="Picture 6" descr="This image represents the Staged Level of Intervention. It is a triangle split in two sections. The smaller top section text says Targeted Support, and the larger bottom text section says Universal Support. A double headed arrow between the two sections represents the movement between them. ">
            <a:extLst>
              <a:ext uri="{FF2B5EF4-FFF2-40B4-BE49-F238E27FC236}">
                <a16:creationId xmlns:a16="http://schemas.microsoft.com/office/drawing/2014/main" id="{9A5A2C89-29D9-0B39-C67D-167CABF7C2CB}"/>
              </a:ext>
            </a:extLst>
          </p:cNvPr>
          <p:cNvPicPr>
            <a:picLocks noChangeAspect="1"/>
          </p:cNvPicPr>
          <p:nvPr/>
        </p:nvPicPr>
        <p:blipFill>
          <a:blip r:embed="rId6"/>
          <a:stretch>
            <a:fillRect/>
          </a:stretch>
        </p:blipFill>
        <p:spPr>
          <a:xfrm>
            <a:off x="3810000" y="1140023"/>
            <a:ext cx="4360984" cy="4660016"/>
          </a:xfrm>
          <a:prstGeom prst="rect">
            <a:avLst/>
          </a:prstGeom>
        </p:spPr>
      </p:pic>
      <p:sp>
        <p:nvSpPr>
          <p:cNvPr id="10" name="Arrow: Left-Right 9">
            <a:extLst>
              <a:ext uri="{FF2B5EF4-FFF2-40B4-BE49-F238E27FC236}">
                <a16:creationId xmlns:a16="http://schemas.microsoft.com/office/drawing/2014/main" id="{00A89484-32E5-4660-A938-DF0F9735A6CB}"/>
              </a:ext>
            </a:extLst>
          </p:cNvPr>
          <p:cNvSpPr/>
          <p:nvPr/>
        </p:nvSpPr>
        <p:spPr>
          <a:xfrm rot="17940000">
            <a:off x="1288838" y="2872226"/>
            <a:ext cx="5298001" cy="1066094"/>
          </a:xfrm>
          <a:prstGeom prst="leftRightArrow">
            <a:avLst>
              <a:gd name="adj1" fmla="val 52285"/>
              <a:gd name="adj2" fmla="val 50000"/>
            </a:avLst>
          </a:prstGeom>
        </p:spPr>
        <p:style>
          <a:lnRef idx="0">
            <a:schemeClr val="accent4"/>
          </a:lnRef>
          <a:fillRef idx="3">
            <a:schemeClr val="accent4"/>
          </a:fillRef>
          <a:effectRef idx="3">
            <a:schemeClr val="accent4"/>
          </a:effectRef>
          <a:fontRef idx="minor">
            <a:schemeClr val="lt1"/>
          </a:fontRef>
        </p:style>
        <p:txBody>
          <a:bodyPr lIns="91440" tIns="45720" rIns="91440" bIns="45720" rtlCol="0" anchor="ctr"/>
          <a:lstStyle/>
          <a:p>
            <a:pPr algn="ctr"/>
            <a:r>
              <a:rPr lang="en-GB">
                <a:solidFill>
                  <a:schemeClr val="tx1"/>
                </a:solidFill>
              </a:rPr>
              <a:t>ASN Plan  at all levels  </a:t>
            </a:r>
          </a:p>
        </p:txBody>
      </p:sp>
      <p:sp>
        <p:nvSpPr>
          <p:cNvPr id="12" name="Arrow: Left 11">
            <a:extLst>
              <a:ext uri="{FF2B5EF4-FFF2-40B4-BE49-F238E27FC236}">
                <a16:creationId xmlns:a16="http://schemas.microsoft.com/office/drawing/2014/main" id="{B3DBF21A-BAE6-469E-91FB-39D8AABBA2CD}"/>
              </a:ext>
            </a:extLst>
          </p:cNvPr>
          <p:cNvSpPr/>
          <p:nvPr/>
        </p:nvSpPr>
        <p:spPr>
          <a:xfrm rot="3720000">
            <a:off x="5662623" y="2048884"/>
            <a:ext cx="2865340" cy="748644"/>
          </a:xfrm>
          <a:prstGeom prst="leftArrow">
            <a:avLst>
              <a:gd name="adj1" fmla="val 56061"/>
              <a:gd name="adj2" fmla="val 5000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400">
                <a:solidFill>
                  <a:schemeClr val="tx1"/>
                </a:solidFill>
              </a:rPr>
              <a:t>Possible IEP</a:t>
            </a:r>
          </a:p>
        </p:txBody>
      </p:sp>
      <p:sp>
        <p:nvSpPr>
          <p:cNvPr id="11" name="Arrow: Left 10">
            <a:extLst>
              <a:ext uri="{FF2B5EF4-FFF2-40B4-BE49-F238E27FC236}">
                <a16:creationId xmlns:a16="http://schemas.microsoft.com/office/drawing/2014/main" id="{D45BD669-1757-4DE2-8419-5AC5D5A00F28}"/>
              </a:ext>
            </a:extLst>
          </p:cNvPr>
          <p:cNvSpPr/>
          <p:nvPr/>
        </p:nvSpPr>
        <p:spPr>
          <a:xfrm rot="3359910">
            <a:off x="6982157" y="1057198"/>
            <a:ext cx="1144093" cy="765919"/>
          </a:xfrm>
          <a:prstGeom prst="leftArrow">
            <a:avLst>
              <a:gd name="adj1" fmla="val 50000"/>
              <a:gd name="adj2" fmla="val 66208"/>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600" b="1">
                <a:solidFill>
                  <a:schemeClr val="tx1"/>
                </a:solidFill>
              </a:rPr>
              <a:t>CSP</a:t>
            </a:r>
          </a:p>
        </p:txBody>
      </p:sp>
      <p:pic>
        <p:nvPicPr>
          <p:cNvPr id="4" name="Picture 3" descr="This is the Education Scotland, Inclusion, Wellbeing and Equalities logo. It is  blue green and yellow.">
            <a:extLst>
              <a:ext uri="{FF2B5EF4-FFF2-40B4-BE49-F238E27FC236}">
                <a16:creationId xmlns:a16="http://schemas.microsoft.com/office/drawing/2014/main" id="{B2E59E67-051B-0E22-7F03-6B0D0BF56977}"/>
              </a:ext>
            </a:extLst>
          </p:cNvPr>
          <p:cNvPicPr>
            <a:picLocks noChangeAspect="1"/>
          </p:cNvPicPr>
          <p:nvPr/>
        </p:nvPicPr>
        <p:blipFill>
          <a:blip r:embed="rId7"/>
          <a:stretch>
            <a:fillRect/>
          </a:stretch>
        </p:blipFill>
        <p:spPr>
          <a:xfrm>
            <a:off x="10849219" y="120039"/>
            <a:ext cx="1181100" cy="600075"/>
          </a:xfrm>
          <a:prstGeom prst="rect">
            <a:avLst/>
          </a:prstGeom>
        </p:spPr>
      </p:pic>
    </p:spTree>
    <p:extLst>
      <p:ext uri="{BB962C8B-B14F-4D97-AF65-F5344CB8AC3E}">
        <p14:creationId xmlns:p14="http://schemas.microsoft.com/office/powerpoint/2010/main" val="3754193487"/>
      </p:ext>
    </p:extLst>
  </p:cSld>
  <p:clrMapOvr>
    <a:masterClrMapping/>
  </p:clrMapOvr>
  <mc:AlternateContent xmlns:mc="http://schemas.openxmlformats.org/markup-compatibility/2006" xmlns:p14="http://schemas.microsoft.com/office/powerpoint/2010/main">
    <mc:Choice Requires="p14">
      <p:transition spd="slow" p14:dur="2000" advTm="74604"/>
    </mc:Choice>
    <mc:Fallback xmlns="">
      <p:transition spd="slow" advTm="74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par>
                                <p:cTn id="7" presetID="1" presetClass="entr" presetSubtype="0"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1"/>
                </p:tgtEl>
              </p:cMediaNode>
            </p:audio>
          </p:childTnLst>
        </p:cTn>
      </p:par>
    </p:tnLst>
    <p:bldLst>
      <p:bldP spid="12"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3EBCEF26-5B49-4F12-A08D-D3A697610F42}"/>
              </a:ext>
            </a:extLst>
          </p:cNvPr>
          <p:cNvSpPr>
            <a:spLocks noGrp="1"/>
          </p:cNvSpPr>
          <p:nvPr>
            <p:ph type="title"/>
          </p:nvPr>
        </p:nvSpPr>
        <p:spPr>
          <a:xfrm>
            <a:off x="420882" y="4862805"/>
            <a:ext cx="3018638" cy="708025"/>
          </a:xfrm>
        </p:spPr>
        <p:txBody>
          <a:bodyPr/>
          <a:lstStyle/>
          <a:p>
            <a:r>
              <a:rPr lang="en-GB" altLang="en-US" b="1"/>
              <a:t>How do our ASN plans all fit together?</a:t>
            </a:r>
          </a:p>
        </p:txBody>
      </p:sp>
      <p:pic>
        <p:nvPicPr>
          <p:cNvPr id="58" name="Audio 57" descr="Audio to accompany slide">
            <a:hlinkClick r:id="" action="ppaction://media"/>
            <a:extLst>
              <a:ext uri="{FF2B5EF4-FFF2-40B4-BE49-F238E27FC236}">
                <a16:creationId xmlns:a16="http://schemas.microsoft.com/office/drawing/2014/main" id="{B45C7677-9086-88E6-7399-2C6369060B3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
        <p:nvSpPr>
          <p:cNvPr id="7" name="Cloud Callout 6" descr="This thought bubble asks the question - Does the learner have ASN?">
            <a:extLst>
              <a:ext uri="{FF2B5EF4-FFF2-40B4-BE49-F238E27FC236}">
                <a16:creationId xmlns:a16="http://schemas.microsoft.com/office/drawing/2014/main" id="{A85C5A60-0E5C-4D53-9F4B-51B1FA7582A9}"/>
              </a:ext>
            </a:extLst>
          </p:cNvPr>
          <p:cNvSpPr/>
          <p:nvPr/>
        </p:nvSpPr>
        <p:spPr>
          <a:xfrm>
            <a:off x="4943201" y="350705"/>
            <a:ext cx="2447925" cy="1446212"/>
          </a:xfrm>
          <a:prstGeom prst="cloudCallout">
            <a:avLst/>
          </a:prstGeom>
          <a:gradFill>
            <a:gsLst>
              <a:gs pos="0">
                <a:schemeClr val="accent4">
                  <a:lumMod val="0"/>
                  <a:lumOff val="100000"/>
                </a:schemeClr>
              </a:gs>
              <a:gs pos="62000">
                <a:schemeClr val="accent4">
                  <a:lumMod val="0"/>
                  <a:lumOff val="100000"/>
                </a:schemeClr>
              </a:gs>
              <a:gs pos="100000">
                <a:schemeClr val="accent4">
                  <a:lumMod val="100000"/>
                </a:schemeClr>
              </a:gs>
            </a:gsLst>
            <a:path path="circle">
              <a:fillToRect l="50000" t="-80000" r="50000" b="18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r>
              <a:rPr lang="en-GB">
                <a:solidFill>
                  <a:schemeClr val="tx1"/>
                </a:solidFill>
              </a:rPr>
              <a:t>Does the learner have ASN?</a:t>
            </a:r>
          </a:p>
        </p:txBody>
      </p:sp>
      <p:sp>
        <p:nvSpPr>
          <p:cNvPr id="5" name="Flowchart: Punched Tape 4" descr="decorative box indicating an ASN Profile and Plan ">
            <a:extLst>
              <a:ext uri="{FF2B5EF4-FFF2-40B4-BE49-F238E27FC236}">
                <a16:creationId xmlns:a16="http://schemas.microsoft.com/office/drawing/2014/main" id="{9B26AD30-9277-46B3-B20D-9DF4B897D4D8}"/>
              </a:ext>
            </a:extLst>
          </p:cNvPr>
          <p:cNvSpPr/>
          <p:nvPr/>
        </p:nvSpPr>
        <p:spPr>
          <a:xfrm>
            <a:off x="4626602" y="1723892"/>
            <a:ext cx="3024188" cy="1965325"/>
          </a:xfrm>
          <a:prstGeom prst="flowChartPunchedTape">
            <a:avLst/>
          </a:prstGeom>
          <a:gradFill>
            <a:gsLst>
              <a:gs pos="0">
                <a:srgbClr val="92D050"/>
              </a:gs>
              <a:gs pos="100000">
                <a:srgbClr val="0070C0"/>
              </a:gs>
            </a:gsLst>
          </a:gradFill>
        </p:spPr>
        <p:style>
          <a:lnRef idx="1">
            <a:schemeClr val="dk1"/>
          </a:lnRef>
          <a:fillRef idx="2">
            <a:schemeClr val="dk1"/>
          </a:fillRef>
          <a:effectRef idx="1">
            <a:schemeClr val="dk1"/>
          </a:effectRef>
          <a:fontRef idx="minor">
            <a:schemeClr val="dk1"/>
          </a:fontRef>
        </p:style>
        <p:txBody>
          <a:bodyPr lIns="91440" tIns="45720" rIns="91440" bIns="45720" anchor="ctr"/>
          <a:lstStyle/>
          <a:p>
            <a:pPr algn="ctr">
              <a:defRPr/>
            </a:pPr>
            <a:r>
              <a:rPr lang="en-GB" b="1">
                <a:solidFill>
                  <a:schemeClr val="tx1"/>
                </a:solidFill>
              </a:rPr>
              <a:t>ASN Profile and Plan </a:t>
            </a:r>
            <a:endParaRPr lang="en-GB" b="1">
              <a:solidFill>
                <a:schemeClr val="tx1"/>
              </a:solidFill>
              <a:cs typeface="Arial"/>
            </a:endParaRPr>
          </a:p>
        </p:txBody>
      </p:sp>
      <p:sp>
        <p:nvSpPr>
          <p:cNvPr id="8" name="Down Arrow 7" descr="Arrow pointing form thought bubble to decorative box">
            <a:extLst>
              <a:ext uri="{FF2B5EF4-FFF2-40B4-BE49-F238E27FC236}">
                <a16:creationId xmlns:a16="http://schemas.microsoft.com/office/drawing/2014/main" id="{72AC5390-AB1C-4828-868A-C802F640F556}"/>
              </a:ext>
            </a:extLst>
          </p:cNvPr>
          <p:cNvSpPr/>
          <p:nvPr/>
        </p:nvSpPr>
        <p:spPr>
          <a:xfrm>
            <a:off x="6137985" y="1551164"/>
            <a:ext cx="631771" cy="853637"/>
          </a:xfrm>
          <a:prstGeom prst="downArrow">
            <a:avLst/>
          </a:prstGeom>
          <a:solidFill>
            <a:srgbClr val="0070C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GB"/>
          </a:p>
        </p:txBody>
      </p:sp>
      <p:sp>
        <p:nvSpPr>
          <p:cNvPr id="9" name="Left Arrow Callout 8" descr="Green box with arrow pointing to ASN Profile and plan listing things that need to inform the ASN profile and plan ">
            <a:extLst>
              <a:ext uri="{FF2B5EF4-FFF2-40B4-BE49-F238E27FC236}">
                <a16:creationId xmlns:a16="http://schemas.microsoft.com/office/drawing/2014/main" id="{E2276DA2-7A4E-4FE5-A318-9B8217351D96}"/>
              </a:ext>
            </a:extLst>
          </p:cNvPr>
          <p:cNvSpPr/>
          <p:nvPr/>
        </p:nvSpPr>
        <p:spPr>
          <a:xfrm>
            <a:off x="7496696" y="1547848"/>
            <a:ext cx="3166423" cy="1965324"/>
          </a:xfrm>
          <a:prstGeom prst="leftArrowCallout">
            <a:avLst/>
          </a:prstGeom>
          <a:solidFill>
            <a:srgbClr val="92D05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anchor="ctr"/>
          <a:lstStyle/>
          <a:p>
            <a:pPr algn="ctr">
              <a:defRPr/>
            </a:pPr>
            <a:r>
              <a:rPr lang="en-GB">
                <a:solidFill>
                  <a:schemeClr val="tx1"/>
                </a:solidFill>
              </a:rPr>
              <a:t>Assessments</a:t>
            </a:r>
            <a:endParaRPr lang="en-GB">
              <a:solidFill>
                <a:schemeClr val="tx1"/>
              </a:solidFill>
              <a:cs typeface="Arial"/>
            </a:endParaRPr>
          </a:p>
          <a:p>
            <a:pPr algn="ctr">
              <a:defRPr/>
            </a:pPr>
            <a:r>
              <a:rPr lang="en-GB">
                <a:solidFill>
                  <a:schemeClr val="tx1"/>
                </a:solidFill>
              </a:rPr>
              <a:t>Observations</a:t>
            </a:r>
            <a:endParaRPr lang="en-GB">
              <a:solidFill>
                <a:schemeClr val="tx1"/>
              </a:solidFill>
              <a:cs typeface="Arial"/>
            </a:endParaRPr>
          </a:p>
          <a:p>
            <a:pPr algn="ctr">
              <a:defRPr/>
            </a:pPr>
            <a:r>
              <a:rPr lang="en-GB">
                <a:solidFill>
                  <a:schemeClr val="tx1"/>
                </a:solidFill>
              </a:rPr>
              <a:t>Chronology</a:t>
            </a:r>
            <a:endParaRPr lang="en-GB">
              <a:solidFill>
                <a:schemeClr val="tx1"/>
              </a:solidFill>
              <a:cs typeface="Arial"/>
            </a:endParaRPr>
          </a:p>
          <a:p>
            <a:pPr algn="ctr">
              <a:defRPr/>
            </a:pPr>
            <a:r>
              <a:rPr lang="en-GB">
                <a:solidFill>
                  <a:schemeClr val="tx1"/>
                </a:solidFill>
              </a:rPr>
              <a:t>Views</a:t>
            </a:r>
            <a:endParaRPr lang="en-GB">
              <a:solidFill>
                <a:schemeClr val="tx1"/>
              </a:solidFill>
              <a:cs typeface="Arial"/>
            </a:endParaRPr>
          </a:p>
          <a:p>
            <a:pPr algn="ctr">
              <a:defRPr/>
            </a:pPr>
            <a:r>
              <a:rPr lang="en-GB">
                <a:solidFill>
                  <a:schemeClr val="tx1"/>
                </a:solidFill>
              </a:rPr>
              <a:t>Professional judgements</a:t>
            </a:r>
            <a:endParaRPr lang="en-GB">
              <a:solidFill>
                <a:schemeClr val="tx1"/>
              </a:solidFill>
              <a:cs typeface="Arial"/>
            </a:endParaRPr>
          </a:p>
        </p:txBody>
      </p:sp>
      <p:sp>
        <p:nvSpPr>
          <p:cNvPr id="6" name="Right Arrow Callout 5" descr="Green box with arrow pointing to ASN Profile and plan listing things that need to inform the ASN profile and plan ">
            <a:extLst>
              <a:ext uri="{FF2B5EF4-FFF2-40B4-BE49-F238E27FC236}">
                <a16:creationId xmlns:a16="http://schemas.microsoft.com/office/drawing/2014/main" id="{0E4CAC79-ECB6-42CD-806E-75C99FF92189}"/>
              </a:ext>
            </a:extLst>
          </p:cNvPr>
          <p:cNvSpPr/>
          <p:nvPr/>
        </p:nvSpPr>
        <p:spPr>
          <a:xfrm>
            <a:off x="883228" y="1529915"/>
            <a:ext cx="3901674" cy="2044551"/>
          </a:xfrm>
          <a:prstGeom prst="rightArrowCallout">
            <a:avLst>
              <a:gd name="adj1" fmla="val 25000"/>
              <a:gd name="adj2" fmla="val 25000"/>
              <a:gd name="adj3" fmla="val 25000"/>
              <a:gd name="adj4" fmla="val 53805"/>
            </a:avLst>
          </a:prstGeom>
          <a:solidFill>
            <a:srgbClr val="92D05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anchor="ctr"/>
          <a:lstStyle/>
          <a:p>
            <a:pPr algn="ctr">
              <a:defRPr/>
            </a:pPr>
            <a:r>
              <a:rPr lang="en-GB">
                <a:solidFill>
                  <a:schemeClr val="tx1"/>
                </a:solidFill>
              </a:rPr>
              <a:t>Class</a:t>
            </a:r>
            <a:endParaRPr lang="en-GB">
              <a:solidFill>
                <a:schemeClr val="tx1"/>
              </a:solidFill>
              <a:cs typeface="Arial"/>
            </a:endParaRPr>
          </a:p>
          <a:p>
            <a:pPr algn="ctr">
              <a:defRPr/>
            </a:pPr>
            <a:r>
              <a:rPr lang="en-GB">
                <a:solidFill>
                  <a:schemeClr val="tx1"/>
                </a:solidFill>
              </a:rPr>
              <a:t>Group</a:t>
            </a:r>
            <a:endParaRPr lang="en-GB">
              <a:solidFill>
                <a:schemeClr val="tx1"/>
              </a:solidFill>
              <a:cs typeface="Arial"/>
            </a:endParaRPr>
          </a:p>
          <a:p>
            <a:pPr algn="ctr">
              <a:defRPr/>
            </a:pPr>
            <a:r>
              <a:rPr lang="en-GB">
                <a:solidFill>
                  <a:schemeClr val="tx1"/>
                </a:solidFill>
              </a:rPr>
              <a:t>Personal plans</a:t>
            </a:r>
            <a:endParaRPr lang="en-GB">
              <a:solidFill>
                <a:schemeClr val="tx1"/>
              </a:solidFill>
              <a:cs typeface="Arial"/>
            </a:endParaRPr>
          </a:p>
          <a:p>
            <a:pPr algn="ctr">
              <a:defRPr/>
            </a:pPr>
            <a:r>
              <a:rPr lang="en-GB">
                <a:solidFill>
                  <a:schemeClr val="tx1"/>
                </a:solidFill>
              </a:rPr>
              <a:t>Resources and strategies </a:t>
            </a:r>
            <a:endParaRPr lang="en-GB">
              <a:solidFill>
                <a:schemeClr val="tx1"/>
              </a:solidFill>
              <a:cs typeface="Arial"/>
            </a:endParaRPr>
          </a:p>
          <a:p>
            <a:pPr algn="ctr">
              <a:defRPr/>
            </a:pPr>
            <a:r>
              <a:rPr lang="en-GB">
                <a:solidFill>
                  <a:schemeClr val="tx1"/>
                </a:solidFill>
              </a:rPr>
              <a:t> already in place</a:t>
            </a:r>
            <a:endParaRPr lang="en-GB">
              <a:solidFill>
                <a:schemeClr val="tx1"/>
              </a:solidFill>
              <a:cs typeface="Arial"/>
            </a:endParaRPr>
          </a:p>
        </p:txBody>
      </p:sp>
      <p:sp>
        <p:nvSpPr>
          <p:cNvPr id="10" name="U-Turn Arrow 9" descr="Arrow looping back to inidicate that class and group planning should be sufficient to meet needs at a universal level. ">
            <a:extLst>
              <a:ext uri="{FF2B5EF4-FFF2-40B4-BE49-F238E27FC236}">
                <a16:creationId xmlns:a16="http://schemas.microsoft.com/office/drawing/2014/main" id="{069423F7-9447-4C70-9B2D-E5E03AB1346D}"/>
              </a:ext>
            </a:extLst>
          </p:cNvPr>
          <p:cNvSpPr/>
          <p:nvPr/>
        </p:nvSpPr>
        <p:spPr>
          <a:xfrm rot="10800000">
            <a:off x="2182091" y="3428999"/>
            <a:ext cx="3018638" cy="945312"/>
          </a:xfrm>
          <a:prstGeom prst="uturnArrow">
            <a:avLst>
              <a:gd name="adj1" fmla="val 30812"/>
              <a:gd name="adj2" fmla="val 25000"/>
              <a:gd name="adj3" fmla="val 25000"/>
              <a:gd name="adj4" fmla="val 50000"/>
              <a:gd name="adj5" fmla="val 75000"/>
            </a:avLst>
          </a:prstGeom>
          <a:gradFill>
            <a:gsLst>
              <a:gs pos="0">
                <a:schemeClr val="bg1">
                  <a:lumMod val="95000"/>
                </a:schemeClr>
              </a:gs>
              <a:gs pos="80000">
                <a:srgbClr val="92D050"/>
              </a:gs>
            </a:gsLst>
          </a:gradFill>
          <a:ln>
            <a:solidFill>
              <a:schemeClr val="tx1"/>
            </a:solidFill>
          </a:ln>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GB">
              <a:solidFill>
                <a:schemeClr val="tx1"/>
              </a:solidFill>
            </a:endParaRPr>
          </a:p>
        </p:txBody>
      </p:sp>
      <p:sp>
        <p:nvSpPr>
          <p:cNvPr id="11" name="TextBox 10">
            <a:extLst>
              <a:ext uri="{FF2B5EF4-FFF2-40B4-BE49-F238E27FC236}">
                <a16:creationId xmlns:a16="http://schemas.microsoft.com/office/drawing/2014/main" id="{BD5D8930-BCA6-48B3-AF89-19AE215A077C}"/>
              </a:ext>
            </a:extLst>
          </p:cNvPr>
          <p:cNvSpPr txBox="1">
            <a:spLocks noChangeArrowheads="1"/>
          </p:cNvSpPr>
          <p:nvPr/>
        </p:nvSpPr>
        <p:spPr bwMode="auto">
          <a:xfrm>
            <a:off x="3488164" y="4052755"/>
            <a:ext cx="1511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anose="05000000000000000000" pitchFamily="2" charset="2"/>
              <a:buChar char="§"/>
              <a:defRPr sz="2000">
                <a:solidFill>
                  <a:srgbClr val="0033CC"/>
                </a:solidFill>
                <a:latin typeface="Arial" panose="020B0604020202020204" pitchFamily="34" charset="0"/>
              </a:defRPr>
            </a:lvl1pPr>
            <a:lvl2pPr marL="742950" indent="-285750" eaLnBrk="0" hangingPunct="0">
              <a:spcBef>
                <a:spcPct val="20000"/>
              </a:spcBef>
              <a:buClr>
                <a:srgbClr val="FFFF00"/>
              </a:buClr>
              <a:buFont typeface="Wingdings" panose="05000000000000000000" pitchFamily="2" charset="2"/>
              <a:buChar char="§"/>
              <a:defRPr sz="2000" i="1">
                <a:solidFill>
                  <a:srgbClr val="0033CC"/>
                </a:solidFill>
                <a:latin typeface="Arial" panose="020B0604020202020204" pitchFamily="34" charset="0"/>
              </a:defRPr>
            </a:lvl2pPr>
            <a:lvl3pPr marL="1143000" indent="-228600" eaLnBrk="0" hangingPunct="0">
              <a:spcBef>
                <a:spcPct val="20000"/>
              </a:spcBef>
              <a:buClr>
                <a:srgbClr val="9933FF"/>
              </a:buClr>
              <a:buFont typeface="Wingdings" panose="05000000000000000000" pitchFamily="2" charset="2"/>
              <a:buChar char="§"/>
              <a:defRPr sz="2000" i="1">
                <a:solidFill>
                  <a:srgbClr val="0033CC"/>
                </a:solidFill>
                <a:latin typeface="Arial" panose="020B0604020202020204" pitchFamily="34" charset="0"/>
              </a:defRPr>
            </a:lvl3pPr>
            <a:lvl4pPr marL="1600200" indent="-228600" eaLnBrk="0" hangingPunct="0">
              <a:spcBef>
                <a:spcPct val="20000"/>
              </a:spcBef>
              <a:buClr>
                <a:schemeClr val="hlink"/>
              </a:buClr>
              <a:buFont typeface="Wingdings" panose="05000000000000000000" pitchFamily="2" charset="2"/>
              <a:buChar char="§"/>
              <a:defRPr sz="2000" i="1">
                <a:solidFill>
                  <a:srgbClr val="0033CC"/>
                </a:solidFill>
                <a:latin typeface="Arial" panose="020B0604020202020204" pitchFamily="34" charset="0"/>
              </a:defRPr>
            </a:lvl4pPr>
            <a:lvl5pPr marL="2057400" indent="-228600" eaLnBrk="0" hangingPunct="0">
              <a:spcBef>
                <a:spcPct val="20000"/>
              </a:spcBef>
              <a:buClr>
                <a:srgbClr val="FF6600"/>
              </a:buClr>
              <a:buFont typeface="Wingdings" panose="05000000000000000000" pitchFamily="2" charset="2"/>
              <a:buChar char="§"/>
              <a:defRPr sz="2000" i="1">
                <a:solidFill>
                  <a:srgbClr val="0033CC"/>
                </a:solidFill>
                <a:latin typeface="Arial" panose="020B0604020202020204" pitchFamily="34" charset="0"/>
              </a:defRPr>
            </a:lvl5pPr>
            <a:lvl6pPr marL="2514600" indent="-228600" eaLnBrk="0" fontAlgn="base" hangingPunct="0">
              <a:spcBef>
                <a:spcPct val="20000"/>
              </a:spcBef>
              <a:spcAft>
                <a:spcPct val="0"/>
              </a:spcAft>
              <a:buClr>
                <a:srgbClr val="FF6600"/>
              </a:buClr>
              <a:buFont typeface="Wingdings" panose="05000000000000000000" pitchFamily="2" charset="2"/>
              <a:buChar char="§"/>
              <a:defRPr sz="2000" i="1">
                <a:solidFill>
                  <a:srgbClr val="0033CC"/>
                </a:solidFill>
                <a:latin typeface="Arial" panose="020B0604020202020204" pitchFamily="34" charset="0"/>
              </a:defRPr>
            </a:lvl6pPr>
            <a:lvl7pPr marL="2971800" indent="-228600" eaLnBrk="0" fontAlgn="base" hangingPunct="0">
              <a:spcBef>
                <a:spcPct val="20000"/>
              </a:spcBef>
              <a:spcAft>
                <a:spcPct val="0"/>
              </a:spcAft>
              <a:buClr>
                <a:srgbClr val="FF6600"/>
              </a:buClr>
              <a:buFont typeface="Wingdings" panose="05000000000000000000" pitchFamily="2" charset="2"/>
              <a:buChar char="§"/>
              <a:defRPr sz="2000" i="1">
                <a:solidFill>
                  <a:srgbClr val="0033CC"/>
                </a:solidFill>
                <a:latin typeface="Arial" panose="020B0604020202020204" pitchFamily="34" charset="0"/>
              </a:defRPr>
            </a:lvl7pPr>
            <a:lvl8pPr marL="3429000" indent="-228600" eaLnBrk="0" fontAlgn="base" hangingPunct="0">
              <a:spcBef>
                <a:spcPct val="20000"/>
              </a:spcBef>
              <a:spcAft>
                <a:spcPct val="0"/>
              </a:spcAft>
              <a:buClr>
                <a:srgbClr val="FF6600"/>
              </a:buClr>
              <a:buFont typeface="Wingdings" panose="05000000000000000000" pitchFamily="2" charset="2"/>
              <a:buChar char="§"/>
              <a:defRPr sz="2000" i="1">
                <a:solidFill>
                  <a:srgbClr val="0033CC"/>
                </a:solidFill>
                <a:latin typeface="Arial" panose="020B0604020202020204" pitchFamily="34" charset="0"/>
              </a:defRPr>
            </a:lvl8pPr>
            <a:lvl9pPr marL="3886200" indent="-228600" eaLnBrk="0" fontAlgn="base" hangingPunct="0">
              <a:spcBef>
                <a:spcPct val="20000"/>
              </a:spcBef>
              <a:spcAft>
                <a:spcPct val="0"/>
              </a:spcAft>
              <a:buClr>
                <a:srgbClr val="FF6600"/>
              </a:buClr>
              <a:buFont typeface="Wingdings" panose="05000000000000000000" pitchFamily="2" charset="2"/>
              <a:buChar char="§"/>
              <a:defRPr sz="2000" i="1">
                <a:solidFill>
                  <a:srgbClr val="0033CC"/>
                </a:solidFill>
                <a:latin typeface="Arial" panose="020B0604020202020204" pitchFamily="34" charset="0"/>
              </a:defRPr>
            </a:lvl9pPr>
          </a:lstStyle>
          <a:p>
            <a:pPr algn="ctr" eaLnBrk="1" hangingPunct="1">
              <a:spcBef>
                <a:spcPct val="0"/>
              </a:spcBef>
              <a:buFontTx/>
              <a:buNone/>
            </a:pPr>
            <a:r>
              <a:rPr lang="en-GB" altLang="en-US" sz="1800">
                <a:solidFill>
                  <a:srgbClr val="FF0000"/>
                </a:solidFill>
              </a:rPr>
              <a:t>No</a:t>
            </a:r>
          </a:p>
        </p:txBody>
      </p:sp>
      <p:sp>
        <p:nvSpPr>
          <p:cNvPr id="12" name="TextBox 11">
            <a:extLst>
              <a:ext uri="{FF2B5EF4-FFF2-40B4-BE49-F238E27FC236}">
                <a16:creationId xmlns:a16="http://schemas.microsoft.com/office/drawing/2014/main" id="{A10DE412-AE80-43B8-899A-43EB730C7863}"/>
              </a:ext>
            </a:extLst>
          </p:cNvPr>
          <p:cNvSpPr txBox="1">
            <a:spLocks noChangeArrowheads="1"/>
          </p:cNvSpPr>
          <p:nvPr/>
        </p:nvSpPr>
        <p:spPr bwMode="auto">
          <a:xfrm>
            <a:off x="4626602" y="3090620"/>
            <a:ext cx="16517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Wingdings" panose="05000000000000000000" pitchFamily="2" charset="2"/>
              <a:buChar char="§"/>
              <a:defRPr sz="2000">
                <a:solidFill>
                  <a:srgbClr val="0033CC"/>
                </a:solidFill>
                <a:latin typeface="Arial" panose="020B0604020202020204" pitchFamily="34" charset="0"/>
              </a:defRPr>
            </a:lvl1pPr>
            <a:lvl2pPr marL="742950" indent="-285750" eaLnBrk="0" hangingPunct="0">
              <a:spcBef>
                <a:spcPct val="20000"/>
              </a:spcBef>
              <a:buClr>
                <a:srgbClr val="FFFF00"/>
              </a:buClr>
              <a:buFont typeface="Wingdings" panose="05000000000000000000" pitchFamily="2" charset="2"/>
              <a:buChar char="§"/>
              <a:defRPr sz="2000" i="1">
                <a:solidFill>
                  <a:srgbClr val="0033CC"/>
                </a:solidFill>
                <a:latin typeface="Arial" panose="020B0604020202020204" pitchFamily="34" charset="0"/>
              </a:defRPr>
            </a:lvl2pPr>
            <a:lvl3pPr marL="1143000" indent="-228600" eaLnBrk="0" hangingPunct="0">
              <a:spcBef>
                <a:spcPct val="20000"/>
              </a:spcBef>
              <a:buClr>
                <a:srgbClr val="9933FF"/>
              </a:buClr>
              <a:buFont typeface="Wingdings" panose="05000000000000000000" pitchFamily="2" charset="2"/>
              <a:buChar char="§"/>
              <a:defRPr sz="2000" i="1">
                <a:solidFill>
                  <a:srgbClr val="0033CC"/>
                </a:solidFill>
                <a:latin typeface="Arial" panose="020B0604020202020204" pitchFamily="34" charset="0"/>
              </a:defRPr>
            </a:lvl3pPr>
            <a:lvl4pPr marL="1600200" indent="-228600" eaLnBrk="0" hangingPunct="0">
              <a:spcBef>
                <a:spcPct val="20000"/>
              </a:spcBef>
              <a:buClr>
                <a:schemeClr val="hlink"/>
              </a:buClr>
              <a:buFont typeface="Wingdings" panose="05000000000000000000" pitchFamily="2" charset="2"/>
              <a:buChar char="§"/>
              <a:defRPr sz="2000" i="1">
                <a:solidFill>
                  <a:srgbClr val="0033CC"/>
                </a:solidFill>
                <a:latin typeface="Arial" panose="020B0604020202020204" pitchFamily="34" charset="0"/>
              </a:defRPr>
            </a:lvl4pPr>
            <a:lvl5pPr marL="2057400" indent="-228600" eaLnBrk="0" hangingPunct="0">
              <a:spcBef>
                <a:spcPct val="20000"/>
              </a:spcBef>
              <a:buClr>
                <a:srgbClr val="FF6600"/>
              </a:buClr>
              <a:buFont typeface="Wingdings" panose="05000000000000000000" pitchFamily="2" charset="2"/>
              <a:buChar char="§"/>
              <a:defRPr sz="2000" i="1">
                <a:solidFill>
                  <a:srgbClr val="0033CC"/>
                </a:solidFill>
                <a:latin typeface="Arial" panose="020B0604020202020204" pitchFamily="34" charset="0"/>
              </a:defRPr>
            </a:lvl5pPr>
            <a:lvl6pPr marL="2514600" indent="-228600" eaLnBrk="0" fontAlgn="base" hangingPunct="0">
              <a:spcBef>
                <a:spcPct val="20000"/>
              </a:spcBef>
              <a:spcAft>
                <a:spcPct val="0"/>
              </a:spcAft>
              <a:buClr>
                <a:srgbClr val="FF6600"/>
              </a:buClr>
              <a:buFont typeface="Wingdings" panose="05000000000000000000" pitchFamily="2" charset="2"/>
              <a:buChar char="§"/>
              <a:defRPr sz="2000" i="1">
                <a:solidFill>
                  <a:srgbClr val="0033CC"/>
                </a:solidFill>
                <a:latin typeface="Arial" panose="020B0604020202020204" pitchFamily="34" charset="0"/>
              </a:defRPr>
            </a:lvl6pPr>
            <a:lvl7pPr marL="2971800" indent="-228600" eaLnBrk="0" fontAlgn="base" hangingPunct="0">
              <a:spcBef>
                <a:spcPct val="20000"/>
              </a:spcBef>
              <a:spcAft>
                <a:spcPct val="0"/>
              </a:spcAft>
              <a:buClr>
                <a:srgbClr val="FF6600"/>
              </a:buClr>
              <a:buFont typeface="Wingdings" panose="05000000000000000000" pitchFamily="2" charset="2"/>
              <a:buChar char="§"/>
              <a:defRPr sz="2000" i="1">
                <a:solidFill>
                  <a:srgbClr val="0033CC"/>
                </a:solidFill>
                <a:latin typeface="Arial" panose="020B0604020202020204" pitchFamily="34" charset="0"/>
              </a:defRPr>
            </a:lvl7pPr>
            <a:lvl8pPr marL="3429000" indent="-228600" eaLnBrk="0" fontAlgn="base" hangingPunct="0">
              <a:spcBef>
                <a:spcPct val="20000"/>
              </a:spcBef>
              <a:spcAft>
                <a:spcPct val="0"/>
              </a:spcAft>
              <a:buClr>
                <a:srgbClr val="FF6600"/>
              </a:buClr>
              <a:buFont typeface="Wingdings" panose="05000000000000000000" pitchFamily="2" charset="2"/>
              <a:buChar char="§"/>
              <a:defRPr sz="2000" i="1">
                <a:solidFill>
                  <a:srgbClr val="0033CC"/>
                </a:solidFill>
                <a:latin typeface="Arial" panose="020B0604020202020204" pitchFamily="34" charset="0"/>
              </a:defRPr>
            </a:lvl8pPr>
            <a:lvl9pPr marL="3886200" indent="-228600" eaLnBrk="0" fontAlgn="base" hangingPunct="0">
              <a:spcBef>
                <a:spcPct val="20000"/>
              </a:spcBef>
              <a:spcAft>
                <a:spcPct val="0"/>
              </a:spcAft>
              <a:buClr>
                <a:srgbClr val="FF6600"/>
              </a:buClr>
              <a:buFont typeface="Wingdings" panose="05000000000000000000" pitchFamily="2" charset="2"/>
              <a:buChar char="§"/>
              <a:defRPr sz="2000" i="1">
                <a:solidFill>
                  <a:srgbClr val="0033CC"/>
                </a:solidFill>
                <a:latin typeface="Arial" panose="020B0604020202020204" pitchFamily="34" charset="0"/>
              </a:defRPr>
            </a:lvl9pPr>
          </a:lstStyle>
          <a:p>
            <a:pPr eaLnBrk="1" hangingPunct="1">
              <a:spcBef>
                <a:spcPct val="0"/>
              </a:spcBef>
              <a:buFontTx/>
              <a:buNone/>
            </a:pPr>
            <a:r>
              <a:rPr lang="en-GB" altLang="en-US" sz="1800" b="1">
                <a:solidFill>
                  <a:srgbClr val="FF0000"/>
                </a:solidFill>
              </a:rPr>
              <a:t>Unmet need?</a:t>
            </a:r>
            <a:endParaRPr lang="en-GB" altLang="en-US" sz="1800">
              <a:solidFill>
                <a:srgbClr val="FF0000"/>
              </a:solidFill>
            </a:endParaRPr>
          </a:p>
          <a:p>
            <a:pPr eaLnBrk="1" hangingPunct="1">
              <a:spcBef>
                <a:spcPct val="0"/>
              </a:spcBef>
              <a:buFontTx/>
              <a:buNone/>
            </a:pPr>
            <a:endParaRPr lang="en-GB" altLang="en-US" sz="1800">
              <a:solidFill>
                <a:schemeClr val="tx1"/>
              </a:solidFill>
            </a:endParaRPr>
          </a:p>
        </p:txBody>
      </p:sp>
      <p:sp>
        <p:nvSpPr>
          <p:cNvPr id="13" name="Down Arrow 12" descr="arrow stating YES pointing to next actions in the ASN planning process">
            <a:extLst>
              <a:ext uri="{FF2B5EF4-FFF2-40B4-BE49-F238E27FC236}">
                <a16:creationId xmlns:a16="http://schemas.microsoft.com/office/drawing/2014/main" id="{1D7E8BE7-D467-4BD9-AFD2-33704BCE2941}"/>
              </a:ext>
            </a:extLst>
          </p:cNvPr>
          <p:cNvSpPr/>
          <p:nvPr/>
        </p:nvSpPr>
        <p:spPr>
          <a:xfrm>
            <a:off x="6383966" y="3158993"/>
            <a:ext cx="1216025" cy="1077912"/>
          </a:xfrm>
          <a:prstGeom prst="downArrow">
            <a:avLst/>
          </a:prstGeom>
          <a:gradFill>
            <a:gsLst>
              <a:gs pos="0">
                <a:schemeClr val="bg1"/>
              </a:gs>
              <a:gs pos="100000">
                <a:srgbClr val="0070C0"/>
              </a:gs>
            </a:gsLst>
          </a:gradFill>
          <a:ln>
            <a:solidFill>
              <a:schemeClr val="tx1"/>
            </a:solidFill>
          </a:ln>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GB">
                <a:solidFill>
                  <a:srgbClr val="FF0000"/>
                </a:solidFill>
              </a:rPr>
              <a:t>Yes</a:t>
            </a:r>
          </a:p>
        </p:txBody>
      </p:sp>
      <p:sp>
        <p:nvSpPr>
          <p:cNvPr id="14" name="Rounded Rectangular Callout 13" descr="Speech bubble linking to Arrow stating YES indicating actions that need to be taken. ">
            <a:extLst>
              <a:ext uri="{FF2B5EF4-FFF2-40B4-BE49-F238E27FC236}">
                <a16:creationId xmlns:a16="http://schemas.microsoft.com/office/drawing/2014/main" id="{F5147FA7-8A2A-4A53-BB20-6976457583C7}"/>
              </a:ext>
            </a:extLst>
          </p:cNvPr>
          <p:cNvSpPr/>
          <p:nvPr/>
        </p:nvSpPr>
        <p:spPr>
          <a:xfrm>
            <a:off x="4693277" y="4467092"/>
            <a:ext cx="2324100" cy="1439863"/>
          </a:xfrm>
          <a:prstGeom prst="wedgeRoundRectCallout">
            <a:avLst>
              <a:gd name="adj1" fmla="val 41503"/>
              <a:gd name="adj2" fmla="val -85896"/>
              <a:gd name="adj3" fmla="val 16667"/>
            </a:avLst>
          </a:prstGeom>
          <a:gradFill>
            <a:gsLst>
              <a:gs pos="0">
                <a:schemeClr val="bg1"/>
              </a:gs>
              <a:gs pos="100000">
                <a:srgbClr val="0070C0"/>
              </a:gs>
            </a:gsLst>
          </a:gradFill>
          <a:ln>
            <a:solidFill>
              <a:schemeClr val="tx1"/>
            </a:solidFill>
          </a:ln>
        </p:spPr>
        <p:style>
          <a:lnRef idx="1">
            <a:schemeClr val="accent4"/>
          </a:lnRef>
          <a:fillRef idx="2">
            <a:schemeClr val="accent4"/>
          </a:fillRef>
          <a:effectRef idx="1">
            <a:schemeClr val="accent4"/>
          </a:effectRef>
          <a:fontRef idx="minor">
            <a:schemeClr val="dk1"/>
          </a:fontRef>
        </p:style>
        <p:txBody>
          <a:bodyPr lIns="91440" tIns="45720" rIns="91440" bIns="45720" anchor="ctr"/>
          <a:lstStyle/>
          <a:p>
            <a:pPr>
              <a:defRPr/>
            </a:pPr>
            <a:r>
              <a:rPr lang="en-GB" b="1">
                <a:solidFill>
                  <a:srgbClr val="FF0000"/>
                </a:solidFill>
              </a:rPr>
              <a:t>SMART Outcome:</a:t>
            </a:r>
          </a:p>
          <a:p>
            <a:pPr algn="ctr">
              <a:defRPr/>
            </a:pPr>
            <a:r>
              <a:rPr lang="en-GB" b="1">
                <a:solidFill>
                  <a:srgbClr val="FF0000"/>
                </a:solidFill>
              </a:rPr>
              <a:t>What is going to be better and different for the learner?</a:t>
            </a:r>
            <a:endParaRPr lang="en-GB" b="1">
              <a:solidFill>
                <a:srgbClr val="FF0000"/>
              </a:solidFill>
              <a:cs typeface="Arial"/>
            </a:endParaRPr>
          </a:p>
        </p:txBody>
      </p:sp>
      <p:sp>
        <p:nvSpPr>
          <p:cNvPr id="17" name="Curved Left Arrow 16" descr="Arrow looping back to Speech bubble indicating an IEP could be considered">
            <a:extLst>
              <a:ext uri="{FF2B5EF4-FFF2-40B4-BE49-F238E27FC236}">
                <a16:creationId xmlns:a16="http://schemas.microsoft.com/office/drawing/2014/main" id="{CB5B4B29-41F1-4DC2-B03B-1D3F95252124}"/>
              </a:ext>
            </a:extLst>
          </p:cNvPr>
          <p:cNvSpPr/>
          <p:nvPr/>
        </p:nvSpPr>
        <p:spPr>
          <a:xfrm>
            <a:off x="7000709" y="4600880"/>
            <a:ext cx="1300162" cy="588962"/>
          </a:xfrm>
          <a:prstGeom prst="curvedLeftArrow">
            <a:avLst/>
          </a:prstGeom>
          <a:solidFill>
            <a:srgbClr val="0070C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GB">
              <a:solidFill>
                <a:schemeClr val="tx1"/>
              </a:solidFill>
            </a:endParaRPr>
          </a:p>
        </p:txBody>
      </p:sp>
      <p:sp>
        <p:nvSpPr>
          <p:cNvPr id="18" name="Rounded Rectangle 17" descr="Box stating IEP">
            <a:extLst>
              <a:ext uri="{FF2B5EF4-FFF2-40B4-BE49-F238E27FC236}">
                <a16:creationId xmlns:a16="http://schemas.microsoft.com/office/drawing/2014/main" id="{9D56C2E9-5F45-4270-A84A-B40DF2191681}"/>
              </a:ext>
            </a:extLst>
          </p:cNvPr>
          <p:cNvSpPr/>
          <p:nvPr/>
        </p:nvSpPr>
        <p:spPr>
          <a:xfrm>
            <a:off x="8342994" y="4627983"/>
            <a:ext cx="1270000" cy="387350"/>
          </a:xfrm>
          <a:prstGeom prst="round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solidFill>
                  <a:srgbClr val="FF0000"/>
                </a:solidFill>
              </a:rPr>
              <a:t>IEP</a:t>
            </a:r>
          </a:p>
        </p:txBody>
      </p:sp>
      <p:sp>
        <p:nvSpPr>
          <p:cNvPr id="15" name="Right Arrow 14" descr="arrow to box stating CSP">
            <a:extLst>
              <a:ext uri="{FF2B5EF4-FFF2-40B4-BE49-F238E27FC236}">
                <a16:creationId xmlns:a16="http://schemas.microsoft.com/office/drawing/2014/main" id="{512816A6-3015-4CFA-A694-3B3834912349}"/>
              </a:ext>
            </a:extLst>
          </p:cNvPr>
          <p:cNvSpPr/>
          <p:nvPr/>
        </p:nvSpPr>
        <p:spPr>
          <a:xfrm rot="585578">
            <a:off x="6787362" y="5308719"/>
            <a:ext cx="1081088" cy="30003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Rounded Rectangle 15" descr="box stated CSP">
            <a:extLst>
              <a:ext uri="{FF2B5EF4-FFF2-40B4-BE49-F238E27FC236}">
                <a16:creationId xmlns:a16="http://schemas.microsoft.com/office/drawing/2014/main" id="{8C40BD46-61F9-4528-9F83-96DAB4BEA68B}"/>
              </a:ext>
            </a:extLst>
          </p:cNvPr>
          <p:cNvSpPr/>
          <p:nvPr/>
        </p:nvSpPr>
        <p:spPr>
          <a:xfrm>
            <a:off x="7846052" y="5304919"/>
            <a:ext cx="1382713" cy="382588"/>
          </a:xfrm>
          <a:prstGeom prst="roundRect">
            <a:avLst/>
          </a:prstGeom>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solidFill>
                  <a:srgbClr val="FF0000"/>
                </a:solidFill>
              </a:rPr>
              <a:t>CSP</a:t>
            </a:r>
          </a:p>
        </p:txBody>
      </p:sp>
      <p:pic>
        <p:nvPicPr>
          <p:cNvPr id="3" name="Picture 2" descr="This is the Education Scotland, Inclusion, Wellbeing and Equalities logo. It is  blue green and yellow.">
            <a:extLst>
              <a:ext uri="{FF2B5EF4-FFF2-40B4-BE49-F238E27FC236}">
                <a16:creationId xmlns:a16="http://schemas.microsoft.com/office/drawing/2014/main" id="{121E9D53-5A76-27EC-3716-A0186B421AFE}"/>
              </a:ext>
            </a:extLst>
          </p:cNvPr>
          <p:cNvPicPr>
            <a:picLocks noChangeAspect="1"/>
          </p:cNvPicPr>
          <p:nvPr/>
        </p:nvPicPr>
        <p:blipFill>
          <a:blip r:embed="rId6"/>
          <a:stretch>
            <a:fillRect/>
          </a:stretch>
        </p:blipFill>
        <p:spPr>
          <a:xfrm>
            <a:off x="10849219" y="120039"/>
            <a:ext cx="1181100" cy="600075"/>
          </a:xfrm>
          <a:prstGeom prst="rect">
            <a:avLst/>
          </a:prstGeom>
        </p:spPr>
      </p:pic>
    </p:spTree>
    <p:extLst>
      <p:ext uri="{BB962C8B-B14F-4D97-AF65-F5344CB8AC3E}">
        <p14:creationId xmlns:p14="http://schemas.microsoft.com/office/powerpoint/2010/main" val="1181712054"/>
      </p:ext>
    </p:extLst>
  </p:cSld>
  <p:clrMapOvr>
    <a:masterClrMapping/>
  </p:clrMapOvr>
  <mc:AlternateContent xmlns:mc="http://schemas.openxmlformats.org/markup-compatibility/2006" xmlns:p14="http://schemas.microsoft.com/office/powerpoint/2010/main">
    <mc:Choice Requires="p14">
      <p:transition spd="slow" p14:dur="2000" advTm="160178"/>
    </mc:Choice>
    <mc:Fallback xmlns="">
      <p:transition spd="slow" advTm="160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theme/theme1.xml><?xml version="1.0" encoding="utf-8"?>
<a:theme xmlns:a="http://schemas.openxmlformats.org/drawingml/2006/main" name="Powerpoint_templat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C8A5"/>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FFFFFF"/>
        </a:dk1>
        <a:lt1>
          <a:srgbClr val="FFFFFF"/>
        </a:lt1>
        <a:dk2>
          <a:srgbClr val="FFFFFF"/>
        </a:dk2>
        <a:lt2>
          <a:srgbClr val="808080"/>
        </a:lt2>
        <a:accent1>
          <a:srgbClr val="009BAA"/>
        </a:accent1>
        <a:accent2>
          <a:srgbClr val="B2D235"/>
        </a:accent2>
        <a:accent3>
          <a:srgbClr val="FFFFFF"/>
        </a:accent3>
        <a:accent4>
          <a:srgbClr val="DADADA"/>
        </a:accent4>
        <a:accent5>
          <a:srgbClr val="AACBD2"/>
        </a:accent5>
        <a:accent6>
          <a:srgbClr val="A1BE2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owerpoint_templat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C8A5"/>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FFFFFF"/>
        </a:dk1>
        <a:lt1>
          <a:srgbClr val="FFFFFF"/>
        </a:lt1>
        <a:dk2>
          <a:srgbClr val="FFFFFF"/>
        </a:dk2>
        <a:lt2>
          <a:srgbClr val="808080"/>
        </a:lt2>
        <a:accent1>
          <a:srgbClr val="009BAA"/>
        </a:accent1>
        <a:accent2>
          <a:srgbClr val="B2D235"/>
        </a:accent2>
        <a:accent3>
          <a:srgbClr val="FFFFFF"/>
        </a:accent3>
        <a:accent4>
          <a:srgbClr val="DADADA"/>
        </a:accent4>
        <a:accent5>
          <a:srgbClr val="AACBD2"/>
        </a:accent5>
        <a:accent6>
          <a:srgbClr val="A1BE2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 PP Template [Read-Only]" id="{E55B8936-238F-4F77-8005-0E2AAAB176B4}" vid="{4D095C7D-278B-4A8B-99B7-885BFCD3B26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051077f-6078-4466-a38f-b6d930d916b1">
      <Terms xmlns="http://schemas.microsoft.com/office/infopath/2007/PartnerControls"/>
    </lcf76f155ced4ddcb4097134ff3c332f>
    <TaxCatchAll xmlns="07478566-c77e-4a5d-9cf3-8b922a5f4212" xsi:nil="true"/>
    <SharedWithUsers xmlns="07478566-c77e-4a5d-9cf3-8b922a5f4212">
      <UserInfo>
        <DisplayName>Hannah Brown</DisplayName>
        <AccountId>64</AccountId>
        <AccountType/>
      </UserInfo>
      <UserInfo>
        <DisplayName>Hayley McMurray</DisplayName>
        <AccountId>51</AccountId>
        <AccountType/>
      </UserInfo>
      <UserInfo>
        <DisplayName>Fran Foreman</DisplayName>
        <AccountId>28</AccountId>
        <AccountType/>
      </UserInfo>
    </SharedWithUsers>
  </documentManagement>
</p:properties>
</file>

<file path=customXml/item3.xml><?xml version="1.0" encoding="utf-8"?>
<metadata xmlns="http://www.objective.com/ecm/document/metadata/53D26341A57B383EE0540010E0463CCA" version="1.0.0">
  <systemFields>
    <field name="Objective-Id">
      <value order="0">A21498026</value>
    </field>
    <field name="Objective-Title">
      <value order="0">ES PP Template</value>
    </field>
    <field name="Objective-Description">
      <value order="0"/>
    </field>
    <field name="Objective-CreationStamp">
      <value order="0">2018-07-03T15:47:18Z</value>
    </field>
    <field name="Objective-IsApproved">
      <value order="0">false</value>
    </field>
    <field name="Objective-IsPublished">
      <value order="0">false</value>
    </field>
    <field name="Objective-DatePublished">
      <value order="0"/>
    </field>
    <field name="Objective-ModificationStamp">
      <value order="0">2018-07-03T15:47:33Z</value>
    </field>
    <field name="Objective-Owner">
      <value order="0">Gore, Hazel H (Z612349)</value>
    </field>
    <field name="Objective-Path">
      <value order="0">Objective Global Folder:SG File Plan:Administration:Corporate strategy:Communications:General: Communications:Education Scotland: Communications: Branding and Templates: 2016-2021</value>
    </field>
    <field name="Objective-Parent">
      <value order="0">Education Scotland: Communications: Branding and Templates: 2016-2021</value>
    </field>
    <field name="Objective-State">
      <value order="0">Being Drafted</value>
    </field>
    <field name="Objective-VersionId">
      <value order="0">vA30249846</value>
    </field>
    <field name="Objective-Version">
      <value order="0">0.2</value>
    </field>
    <field name="Objective-VersionNumber">
      <value order="0">2</value>
    </field>
    <field name="Objective-VersionComment">
      <value order="0"/>
    </field>
    <field name="Objective-FileNumber">
      <value order="0">qA635530</value>
    </field>
    <field name="Objective-Classification">
      <value order="0">OFFICIAL</value>
    </field>
    <field name="Objective-Caveats">
      <value order="0">Caveat for access to SG Fileplan</value>
    </field>
  </systemFields>
  <catalogues>
    <catalogue name="Document Type Catalogue" type="type" ori="id:cA35">
      <field name="Objective-Connect Creator">
        <value order="0"/>
      </field>
      <field name="Objective-Date Received">
        <value order="0"/>
      </field>
      <field name="Objective-Date of Original">
        <value order="0"/>
      </field>
      <field name="Objective-SG Web Publication - Category">
        <value order="0"/>
      </field>
      <field name="Objective-SG Web Publication - Category 2 Classification">
        <value order="0"/>
      </field>
    </catalogue>
  </catalogues>
</metadata>
</file>

<file path=customXml/item4.xml><?xml version="1.0" encoding="utf-8"?>
<ct:contentTypeSchema xmlns:ct="http://schemas.microsoft.com/office/2006/metadata/contentType" xmlns:ma="http://schemas.microsoft.com/office/2006/metadata/properties/metaAttributes" ct:_="" ma:_="" ma:contentTypeName="Document" ma:contentTypeID="0x0101004E607A103A348F4B8DE30DB8BCF09D6B" ma:contentTypeVersion="16" ma:contentTypeDescription="Create a new document." ma:contentTypeScope="" ma:versionID="ae985a474ed3b4de5b0a751b2e7f27c2">
  <xsd:schema xmlns:xsd="http://www.w3.org/2001/XMLSchema" xmlns:xs="http://www.w3.org/2001/XMLSchema" xmlns:p="http://schemas.microsoft.com/office/2006/metadata/properties" xmlns:ns2="a051077f-6078-4466-a38f-b6d930d916b1" xmlns:ns3="07478566-c77e-4a5d-9cf3-8b922a5f4212" targetNamespace="http://schemas.microsoft.com/office/2006/metadata/properties" ma:root="true" ma:fieldsID="85b99e936812d3722e761a48bd7b51bc" ns2:_="" ns3:_="">
    <xsd:import namespace="a051077f-6078-4466-a38f-b6d930d916b1"/>
    <xsd:import namespace="07478566-c77e-4a5d-9cf3-8b922a5f421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51077f-6078-4466-a38f-b6d930d916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a8110b4-7946-418e-8ab0-d3d0ec8bff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7478566-c77e-4a5d-9cf3-8b922a5f421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b344a44f-f91e-4cc6-a2d5-5690c0471061}" ma:internalName="TaxCatchAll" ma:showField="CatchAllData" ma:web="07478566-c77e-4a5d-9cf3-8b922a5f42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75B553-2AE0-4B0C-913C-4B15DEBD22D7}">
  <ds:schemaRefs>
    <ds:schemaRef ds:uri="http://schemas.microsoft.com/sharepoint/v3/contenttype/forms"/>
  </ds:schemaRefs>
</ds:datastoreItem>
</file>

<file path=customXml/itemProps2.xml><?xml version="1.0" encoding="utf-8"?>
<ds:datastoreItem xmlns:ds="http://schemas.openxmlformats.org/officeDocument/2006/customXml" ds:itemID="{D7967039-C71A-4B84-9858-0728C216CC08}">
  <ds:schemaRefs>
    <ds:schemaRef ds:uri="http://purl.org/dc/terms/"/>
    <ds:schemaRef ds:uri="http://schemas.microsoft.com/office/2006/metadata/properties"/>
    <ds:schemaRef ds:uri="http://purl.org/dc/dcmitype/"/>
    <ds:schemaRef ds:uri="http://www.w3.org/XML/1998/namespace"/>
    <ds:schemaRef ds:uri="a051077f-6078-4466-a38f-b6d930d916b1"/>
    <ds:schemaRef ds:uri="http://schemas.openxmlformats.org/package/2006/metadata/core-properties"/>
    <ds:schemaRef ds:uri="http://schemas.microsoft.com/office/2006/documentManagement/types"/>
    <ds:schemaRef ds:uri="http://schemas.microsoft.com/office/infopath/2007/PartnerControls"/>
    <ds:schemaRef ds:uri="07478566-c77e-4a5d-9cf3-8b922a5f4212"/>
    <ds:schemaRef ds:uri="http://purl.org/dc/elements/1.1/"/>
  </ds:schemaRefs>
</ds:datastoreItem>
</file>

<file path=customXml/itemProps3.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customXml/itemProps4.xml><?xml version="1.0" encoding="utf-8"?>
<ds:datastoreItem xmlns:ds="http://schemas.openxmlformats.org/officeDocument/2006/customXml" ds:itemID="{7C5CA4A2-C6BC-484E-9B80-641394084FB9}">
  <ds:schemaRefs>
    <ds:schemaRef ds:uri="07478566-c77e-4a5d-9cf3-8b922a5f4212"/>
    <ds:schemaRef ds:uri="a051077f-6078-4466-a38f-b6d930d916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ES PP Template</Template>
  <TotalTime>0</TotalTime>
  <Words>5024</Words>
  <Application>Microsoft Office PowerPoint</Application>
  <PresentationFormat>Widescreen</PresentationFormat>
  <Paragraphs>430</Paragraphs>
  <Slides>55</Slides>
  <Notes>18</Notes>
  <HiddenSlides>0</HiddenSlides>
  <MMClips>11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55</vt:i4>
      </vt:variant>
    </vt:vector>
  </HeadingPairs>
  <TitlesOfParts>
    <vt:vector size="64" baseType="lpstr">
      <vt:lpstr>Arial</vt:lpstr>
      <vt:lpstr>Arial,Sans-Serif</vt:lpstr>
      <vt:lpstr>Calibri</vt:lpstr>
      <vt:lpstr>Lucida Grande</vt:lpstr>
      <vt:lpstr>Segoe UI</vt:lpstr>
      <vt:lpstr>Symbol,Sans-Serif</vt:lpstr>
      <vt:lpstr>Wingdings</vt:lpstr>
      <vt:lpstr>Powerpoint_template</vt:lpstr>
      <vt:lpstr>Powerpoint_template</vt:lpstr>
      <vt:lpstr>Inclusion Wellbeing &amp; Equalities Professional Learning Framework  Introduction to Planning for Learners with Additional Support Needs  Informed Level </vt:lpstr>
      <vt:lpstr>Interconnectivity </vt:lpstr>
      <vt:lpstr>National Model for Professional Learning</vt:lpstr>
      <vt:lpstr>Welcome </vt:lpstr>
      <vt:lpstr>Why do I need to know this? </vt:lpstr>
      <vt:lpstr>Interconnectivity </vt:lpstr>
      <vt:lpstr>What the acronyms are…</vt:lpstr>
      <vt:lpstr>Levels of Intervention and plans </vt:lpstr>
      <vt:lpstr>How do our ASN plans all fit together?</vt:lpstr>
      <vt:lpstr>Test your knowledge?</vt:lpstr>
      <vt:lpstr>Question 1</vt:lpstr>
      <vt:lpstr>False!... </vt:lpstr>
      <vt:lpstr>Question 2</vt:lpstr>
      <vt:lpstr>True!... </vt:lpstr>
      <vt:lpstr>Question 3</vt:lpstr>
      <vt:lpstr>False!... </vt:lpstr>
      <vt:lpstr>Question 4</vt:lpstr>
      <vt:lpstr>It could be either!... </vt:lpstr>
      <vt:lpstr>Question 5</vt:lpstr>
      <vt:lpstr>Could be either!... </vt:lpstr>
      <vt:lpstr>Question 6</vt:lpstr>
      <vt:lpstr>True!... </vt:lpstr>
      <vt:lpstr>Questions 7</vt:lpstr>
      <vt:lpstr>True!... </vt:lpstr>
      <vt:lpstr>Question 8</vt:lpstr>
      <vt:lpstr>False!... </vt:lpstr>
      <vt:lpstr>Question 9</vt:lpstr>
      <vt:lpstr>Could be either!... </vt:lpstr>
      <vt:lpstr>Question 10</vt:lpstr>
      <vt:lpstr>False!... </vt:lpstr>
      <vt:lpstr>Question 11</vt:lpstr>
      <vt:lpstr>It could be either!... </vt:lpstr>
      <vt:lpstr>Question 13</vt:lpstr>
      <vt:lpstr>False!... </vt:lpstr>
      <vt:lpstr>Question 14</vt:lpstr>
      <vt:lpstr>It depends!... </vt:lpstr>
      <vt:lpstr>Question 15</vt:lpstr>
      <vt:lpstr>It could be either!... </vt:lpstr>
      <vt:lpstr>Question 16</vt:lpstr>
      <vt:lpstr>False!... </vt:lpstr>
      <vt:lpstr>Question 17</vt:lpstr>
      <vt:lpstr>False!... </vt:lpstr>
      <vt:lpstr>Question 18</vt:lpstr>
      <vt:lpstr>True!... </vt:lpstr>
      <vt:lpstr>Question 19</vt:lpstr>
      <vt:lpstr>False!... </vt:lpstr>
      <vt:lpstr>Question 20</vt:lpstr>
      <vt:lpstr>True!... </vt:lpstr>
      <vt:lpstr>Reflection</vt:lpstr>
      <vt:lpstr>Please try again…</vt:lpstr>
      <vt:lpstr>What else do I need to know?</vt:lpstr>
      <vt:lpstr>Reflection</vt:lpstr>
      <vt:lpstr>Some useful Links  Additional support for learning: statutory guidance 2017 - gov.scot (www.gov.scot)  The Additional Support for Learning Act | Additional support | Parentzone Scotland | Parentzone Scotland (education.gov.scot)  ASL Legislation (2004)   Child and Young Person’s Act (2010)  </vt:lpstr>
      <vt:lpstr>We value your feedback</vt:lpstr>
      <vt:lpstr>For Scotland's learners, with Scotland's educators Do luchd-ionnsachaidh na h-Alba, le luchd-foghlaim Alba </vt:lpstr>
    </vt:vector>
  </TitlesOfParts>
  <Company>Scottish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Planning for Learners with Additional Support Needs</dc:title>
  <dc:creator>Gore H (Hazel)</dc:creator>
  <cp:lastModifiedBy>Jeremy Stevenson</cp:lastModifiedBy>
  <cp:revision>3</cp:revision>
  <cp:lastPrinted>2014-02-19T15:05:01Z</cp:lastPrinted>
  <dcterms:created xsi:type="dcterms:W3CDTF">2019-01-11T13:27:44Z</dcterms:created>
  <dcterms:modified xsi:type="dcterms:W3CDTF">2023-12-05T15:35:42Z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0x0101004E607A103A348F4B8DE30DB8BCF09D6B</vt:lpwstr>
  </property>
  <property fmtid="{D5CDD505-2E9C-101B-9397-08002B2CF9AE}" pid="3" name="_dlc_DocIdItemGuid">
    <vt:lpwstr>c74d0d01-22fa-4460-a599-e806a271597e</vt:lpwstr>
  </property>
  <property fmtid="{D5CDD505-2E9C-101B-9397-08002B2CF9AE}" pid="4" name="Objective-Id">
    <vt:lpwstr>A21498026</vt:lpwstr>
  </property>
  <property fmtid="{D5CDD505-2E9C-101B-9397-08002B2CF9AE}" pid="5" name="Objective-Title">
    <vt:lpwstr>ES PP Template</vt:lpwstr>
  </property>
  <property fmtid="{D5CDD505-2E9C-101B-9397-08002B2CF9AE}" pid="6" name="Objective-Description">
    <vt:lpwstr/>
  </property>
  <property fmtid="{D5CDD505-2E9C-101B-9397-08002B2CF9AE}" pid="7" name="Objective-CreationStamp">
    <vt:filetime>2018-07-03T15:47:23Z</vt:filetime>
  </property>
  <property fmtid="{D5CDD505-2E9C-101B-9397-08002B2CF9AE}" pid="8" name="Objective-IsApproved">
    <vt:bool>false</vt:bool>
  </property>
  <property fmtid="{D5CDD505-2E9C-101B-9397-08002B2CF9AE}" pid="9" name="Objective-IsPublished">
    <vt:bool>false</vt:bool>
  </property>
  <property fmtid="{D5CDD505-2E9C-101B-9397-08002B2CF9AE}" pid="10" name="Objective-DatePublished">
    <vt:lpwstr/>
  </property>
  <property fmtid="{D5CDD505-2E9C-101B-9397-08002B2CF9AE}" pid="11" name="Objective-ModificationStamp">
    <vt:filetime>2018-07-18T13:20:05Z</vt:filetime>
  </property>
  <property fmtid="{D5CDD505-2E9C-101B-9397-08002B2CF9AE}" pid="12" name="Objective-Owner">
    <vt:lpwstr>Gore, Hazel H (Z612349)</vt:lpwstr>
  </property>
  <property fmtid="{D5CDD505-2E9C-101B-9397-08002B2CF9AE}" pid="13" name="Objective-Path">
    <vt:lpwstr>Objective Global Folder:SG File Plan:Administration:Corporate strategy:Communications:General: Communications:Education Scotland: Communications: Branding and Templates: 2016-2021:</vt:lpwstr>
  </property>
  <property fmtid="{D5CDD505-2E9C-101B-9397-08002B2CF9AE}" pid="14" name="Objective-Parent">
    <vt:lpwstr>Education Scotland: Communications: Branding and Templates: 2016-2021</vt:lpwstr>
  </property>
  <property fmtid="{D5CDD505-2E9C-101B-9397-08002B2CF9AE}" pid="15" name="Objective-State">
    <vt:lpwstr>Being Drafted</vt:lpwstr>
  </property>
  <property fmtid="{D5CDD505-2E9C-101B-9397-08002B2CF9AE}" pid="16" name="Objective-VersionId">
    <vt:lpwstr>vA30249846</vt:lpwstr>
  </property>
  <property fmtid="{D5CDD505-2E9C-101B-9397-08002B2CF9AE}" pid="17" name="Objective-Version">
    <vt:lpwstr>0.2</vt:lpwstr>
  </property>
  <property fmtid="{D5CDD505-2E9C-101B-9397-08002B2CF9AE}" pid="18" name="Objective-VersionNumber">
    <vt:r8>2</vt:r8>
  </property>
  <property fmtid="{D5CDD505-2E9C-101B-9397-08002B2CF9AE}" pid="19" name="Objective-VersionComment">
    <vt:lpwstr>Version 2</vt:lpwstr>
  </property>
  <property fmtid="{D5CDD505-2E9C-101B-9397-08002B2CF9AE}" pid="20" name="Objective-FileNumber">
    <vt:lpwstr/>
  </property>
  <property fmtid="{D5CDD505-2E9C-101B-9397-08002B2CF9AE}" pid="21" name="Objective-Classification">
    <vt:lpwstr>[Inherited - OFFICIAL]</vt:lpwstr>
  </property>
  <property fmtid="{D5CDD505-2E9C-101B-9397-08002B2CF9AE}" pid="22" name="Objective-Caveats">
    <vt:lpwstr/>
  </property>
  <property fmtid="{D5CDD505-2E9C-101B-9397-08002B2CF9AE}" pid="23" name="Objective-Connect Creator">
    <vt:lpwstr/>
  </property>
  <property fmtid="{D5CDD505-2E9C-101B-9397-08002B2CF9AE}" pid="24" name="Objective-Date Received">
    <vt:lpwstr/>
  </property>
  <property fmtid="{D5CDD505-2E9C-101B-9397-08002B2CF9AE}" pid="25" name="Objective-Date of Original">
    <vt:lpwstr/>
  </property>
  <property fmtid="{D5CDD505-2E9C-101B-9397-08002B2CF9AE}" pid="26" name="Objective-SG Web Publication - Category">
    <vt:lpwstr/>
  </property>
  <property fmtid="{D5CDD505-2E9C-101B-9397-08002B2CF9AE}" pid="27" name="Objective-SG Web Publication - Category 2 Classification">
    <vt:lpwstr/>
  </property>
  <property fmtid="{D5CDD505-2E9C-101B-9397-08002B2CF9AE}" pid="28" name="Objective-Comment">
    <vt:lpwstr/>
  </property>
  <property fmtid="{D5CDD505-2E9C-101B-9397-08002B2CF9AE}" pid="29" name="Objective-Date of Original [system]">
    <vt:lpwstr/>
  </property>
  <property fmtid="{D5CDD505-2E9C-101B-9397-08002B2CF9AE}" pid="30" name="Objective-Date Received [system]">
    <vt:lpwstr/>
  </property>
  <property fmtid="{D5CDD505-2E9C-101B-9397-08002B2CF9AE}" pid="31" name="Objective-SG Web Publication - Category [system]">
    <vt:lpwstr/>
  </property>
  <property fmtid="{D5CDD505-2E9C-101B-9397-08002B2CF9AE}" pid="32" name="Objective-SG Web Publication - Category 2 Classification [system]">
    <vt:lpwstr/>
  </property>
  <property fmtid="{D5CDD505-2E9C-101B-9397-08002B2CF9AE}" pid="33" name="Objective-Connect Creator [system]">
    <vt:lpwstr/>
  </property>
  <property fmtid="{D5CDD505-2E9C-101B-9397-08002B2CF9AE}" pid="34" name="MediaServiceImageTags">
    <vt:lpwstr/>
  </property>
</Properties>
</file>