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14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26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41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11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27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0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19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38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38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41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29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3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dirty="0" smtClean="0"/>
              <a:t> Figure Grid References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76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Ordnance Survey Maps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horizontal lines that run across a map are called </a:t>
            </a:r>
            <a:r>
              <a:rPr lang="en-GB" b="1" dirty="0" smtClean="0"/>
              <a:t>northings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they increase in value as they go up the map from the bottom.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The vertical lines that run across a map are called </a:t>
            </a:r>
            <a:r>
              <a:rPr lang="en-GB" b="1" dirty="0" smtClean="0"/>
              <a:t>eastings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they increase in value as they go across the map from left to right.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39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 – figure grid 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It is </a:t>
            </a:r>
            <a:r>
              <a:rPr lang="en-GB" dirty="0" smtClean="0"/>
              <a:t>straightforward </a:t>
            </a:r>
            <a:r>
              <a:rPr lang="en-GB" dirty="0"/>
              <a:t>to find a </a:t>
            </a:r>
            <a:r>
              <a:rPr lang="en-GB" dirty="0" smtClean="0"/>
              <a:t>specific </a:t>
            </a:r>
            <a:r>
              <a:rPr lang="en-GB" dirty="0"/>
              <a:t>place using a grid reference.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Grid </a:t>
            </a:r>
            <a:r>
              <a:rPr lang="en-GB" dirty="0"/>
              <a:t>references are easy if you can remember that you always have to go </a:t>
            </a:r>
            <a:r>
              <a:rPr lang="en-GB" b="1" dirty="0"/>
              <a:t>along the corridor </a:t>
            </a:r>
            <a:r>
              <a:rPr lang="en-GB" dirty="0"/>
              <a:t>before you go </a:t>
            </a:r>
            <a:r>
              <a:rPr lang="en-GB" b="1" dirty="0"/>
              <a:t>up the stairs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- To </a:t>
            </a:r>
            <a:r>
              <a:rPr lang="en-GB" dirty="0"/>
              <a:t>find the number of a square first use the eastings to go along the corridor until you come to the bottom left-hand corner of the square you </a:t>
            </a:r>
            <a:r>
              <a:rPr lang="en-GB" dirty="0" smtClean="0"/>
              <a:t>want.  Write </a:t>
            </a:r>
            <a:r>
              <a:rPr lang="en-GB" dirty="0"/>
              <a:t>this two-figure number down.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Then </a:t>
            </a:r>
            <a:r>
              <a:rPr lang="en-GB" dirty="0"/>
              <a:t>use the northing to go up the stairs until you find the same corner. Put this two‑figure number after your first one and you now have the four-figure grid </a:t>
            </a:r>
            <a:r>
              <a:rPr lang="en-GB" dirty="0" smtClean="0"/>
              <a:t>reference.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02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 Figure Grid 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Finding a 6 figure grid reference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Sometimes you want to find the location of something more accurately than a whole square.</a:t>
            </a:r>
          </a:p>
          <a:p>
            <a:r>
              <a:rPr lang="en-GB" dirty="0"/>
              <a:t>You have </a:t>
            </a:r>
            <a:r>
              <a:rPr lang="en-GB" dirty="0" smtClean="0"/>
              <a:t>to imagine </a:t>
            </a:r>
            <a:r>
              <a:rPr lang="en-GB" dirty="0"/>
              <a:t>that that one box identified in </a:t>
            </a:r>
            <a:r>
              <a:rPr lang="en-GB" dirty="0" smtClean="0"/>
              <a:t>a </a:t>
            </a:r>
            <a:r>
              <a:rPr lang="en-GB" dirty="0"/>
              <a:t>four figure grid reference is broken down into smaller squares – 10 x 10 squares, which are marked all around the edges of your map</a:t>
            </a:r>
            <a:r>
              <a:rPr lang="en-GB" dirty="0" smtClean="0"/>
              <a:t>. (see next slide)</a:t>
            </a:r>
            <a:endParaRPr lang="en-GB" dirty="0"/>
          </a:p>
          <a:p>
            <a:r>
              <a:rPr lang="en-GB" dirty="0"/>
              <a:t>Starting with “0” as the number of the first box – count across from the Easting line to where you are and add this to your Easting number of your four figure grid reference.</a:t>
            </a:r>
          </a:p>
          <a:p>
            <a:r>
              <a:rPr lang="en-GB" dirty="0"/>
              <a:t>Then you do the same with the Northing – starting with “0” in the first box – count up how many squares you are from the bottom northing line of the square.</a:t>
            </a:r>
          </a:p>
          <a:p>
            <a:r>
              <a:rPr lang="en-GB" dirty="0"/>
              <a:t>Putting these together you have your six figure grid </a:t>
            </a:r>
            <a:r>
              <a:rPr lang="en-GB" dirty="0" smtClean="0"/>
              <a:t>reference.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2799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44538" y="1123405"/>
            <a:ext cx="4872446" cy="46242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422468" y="6048103"/>
            <a:ext cx="613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25245" y="6048103"/>
            <a:ext cx="51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971799" y="5562991"/>
            <a:ext cx="901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37  0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52204" y="938739"/>
            <a:ext cx="901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38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146766" y="2312126"/>
            <a:ext cx="18549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A</a:t>
            </a:r>
            <a:endParaRPr lang="en-GB" sz="6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313817" y="2455817"/>
            <a:ext cx="1567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A= 21,37</a:t>
            </a:r>
            <a:endParaRPr lang="en-GB" sz="2800" dirty="0"/>
          </a:p>
        </p:txBody>
      </p:sp>
      <p:cxnSp>
        <p:nvCxnSpPr>
          <p:cNvPr id="10" name="Straight Connector 9"/>
          <p:cNvCxnSpPr>
            <a:stCxn id="2" idx="0"/>
            <a:endCxn id="2" idx="2"/>
          </p:cNvCxnSpPr>
          <p:nvPr/>
        </p:nvCxnSpPr>
        <p:spPr>
          <a:xfrm>
            <a:off x="6080761" y="1123405"/>
            <a:ext cx="0" cy="46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" idx="3"/>
            <a:endCxn id="2" idx="1"/>
          </p:cNvCxnSpPr>
          <p:nvPr/>
        </p:nvCxnSpPr>
        <p:spPr>
          <a:xfrm flipH="1">
            <a:off x="3644538" y="3435531"/>
            <a:ext cx="4872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67051" y="1123405"/>
            <a:ext cx="26126" cy="46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0" y="1123405"/>
            <a:ext cx="65314" cy="46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016137" y="1123405"/>
            <a:ext cx="26126" cy="46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538651" y="1123405"/>
            <a:ext cx="52252" cy="46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583680" y="1123405"/>
            <a:ext cx="39189" cy="46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001691" y="1123405"/>
            <a:ext cx="0" cy="46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406640" y="1123405"/>
            <a:ext cx="39189" cy="46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916091" y="1123405"/>
            <a:ext cx="65315" cy="46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644538" y="1567543"/>
            <a:ext cx="4872446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644538" y="1998617"/>
            <a:ext cx="4872446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644538" y="2455817"/>
            <a:ext cx="4872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44538" y="2979037"/>
            <a:ext cx="4872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644538" y="3879669"/>
            <a:ext cx="4872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644538" y="4297680"/>
            <a:ext cx="4872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644538" y="4767943"/>
            <a:ext cx="4872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3644538" y="5238206"/>
            <a:ext cx="4872446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5-Point Star 49"/>
          <p:cNvSpPr/>
          <p:nvPr/>
        </p:nvSpPr>
        <p:spPr>
          <a:xfrm>
            <a:off x="5368834" y="2819957"/>
            <a:ext cx="365760" cy="2759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5-Point Star 50"/>
          <p:cNvSpPr/>
          <p:nvPr/>
        </p:nvSpPr>
        <p:spPr>
          <a:xfrm>
            <a:off x="9189723" y="3360280"/>
            <a:ext cx="352697" cy="43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9679577" y="3360280"/>
            <a:ext cx="1619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sz="2800" dirty="0" smtClean="0"/>
              <a:t>21</a:t>
            </a:r>
            <a:r>
              <a:rPr lang="en-GB" sz="2800" u="sng" dirty="0" smtClean="0"/>
              <a:t>4</a:t>
            </a:r>
            <a:r>
              <a:rPr lang="en-GB" sz="2800" dirty="0" smtClean="0"/>
              <a:t>,37</a:t>
            </a:r>
            <a:r>
              <a:rPr lang="en-GB" sz="2800" u="sng" dirty="0" smtClean="0"/>
              <a:t>6</a:t>
            </a:r>
            <a:endParaRPr lang="en-GB" sz="2800" u="sng" dirty="0"/>
          </a:p>
        </p:txBody>
      </p:sp>
      <p:sp>
        <p:nvSpPr>
          <p:cNvPr id="53" name="Oval 52"/>
          <p:cNvSpPr/>
          <p:nvPr/>
        </p:nvSpPr>
        <p:spPr>
          <a:xfrm>
            <a:off x="3442063" y="4114800"/>
            <a:ext cx="431074" cy="3265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9209318" y="4376057"/>
            <a:ext cx="352697" cy="3918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9679577" y="4244723"/>
            <a:ext cx="1711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sz="2800" dirty="0" smtClean="0"/>
              <a:t>21</a:t>
            </a:r>
            <a:r>
              <a:rPr lang="en-GB" sz="2800" u="sng" dirty="0" smtClean="0"/>
              <a:t>0</a:t>
            </a:r>
            <a:r>
              <a:rPr lang="en-GB" sz="2800" dirty="0" smtClean="0"/>
              <a:t>,37</a:t>
            </a:r>
            <a:r>
              <a:rPr lang="en-GB" sz="2800" u="sng" dirty="0" smtClean="0"/>
              <a:t>3</a:t>
            </a:r>
            <a:endParaRPr lang="en-GB" sz="2800" u="sng" dirty="0"/>
          </a:p>
        </p:txBody>
      </p:sp>
      <p:sp>
        <p:nvSpPr>
          <p:cNvPr id="56" name="TextBox 55"/>
          <p:cNvSpPr txBox="1"/>
          <p:nvPr/>
        </p:nvSpPr>
        <p:spPr>
          <a:xfrm>
            <a:off x="3442063" y="5839097"/>
            <a:ext cx="529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0        1       2     3       4        5        6      7      8        9       0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3304903" y="938739"/>
            <a:ext cx="339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  <a:endParaRPr lang="en-GB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3265715" y="1431557"/>
            <a:ext cx="30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78773" y="1851353"/>
            <a:ext cx="263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3291838" y="2336465"/>
            <a:ext cx="237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3304904" y="2819957"/>
            <a:ext cx="263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4</a:t>
            </a:r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3304903" y="3327789"/>
            <a:ext cx="237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3304903" y="3794594"/>
            <a:ext cx="263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3331028" y="4624251"/>
            <a:ext cx="222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3304903" y="5133868"/>
            <a:ext cx="24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486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7257" y="1672046"/>
            <a:ext cx="4572000" cy="40756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2" idx="0"/>
            <a:endCxn id="2" idx="2"/>
          </p:cNvCxnSpPr>
          <p:nvPr/>
        </p:nvCxnSpPr>
        <p:spPr>
          <a:xfrm>
            <a:off x="4833257" y="1672046"/>
            <a:ext cx="0" cy="4075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" idx="1"/>
            <a:endCxn id="2" idx="3"/>
          </p:cNvCxnSpPr>
          <p:nvPr/>
        </p:nvCxnSpPr>
        <p:spPr>
          <a:xfrm>
            <a:off x="2547257" y="3709852"/>
            <a:ext cx="457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81497" y="5917474"/>
            <a:ext cx="82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5917474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936377" y="5917474"/>
            <a:ext cx="53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985554" y="5512526"/>
            <a:ext cx="470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34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959428" y="3500845"/>
            <a:ext cx="613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35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959428" y="1502229"/>
            <a:ext cx="613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36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460274" y="2194560"/>
            <a:ext cx="992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A</a:t>
            </a:r>
            <a:endParaRPr lang="en-GB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2023" y="4047699"/>
            <a:ext cx="1018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B</a:t>
            </a:r>
            <a:endParaRPr lang="en-GB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8059783" y="2090057"/>
            <a:ext cx="2116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A= 13</a:t>
            </a:r>
            <a:r>
              <a:rPr lang="en-GB" sz="2400" u="sng" dirty="0" smtClean="0"/>
              <a:t>6</a:t>
            </a:r>
            <a:r>
              <a:rPr lang="en-GB" sz="2400" dirty="0" smtClean="0"/>
              <a:t> ,35</a:t>
            </a:r>
            <a:r>
              <a:rPr lang="en-GB" sz="2400" u="sng" dirty="0" smtClean="0"/>
              <a:t>4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059783" y="4417031"/>
            <a:ext cx="1658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B= 12</a:t>
            </a:r>
            <a:r>
              <a:rPr lang="en-GB" sz="2400" u="sng" dirty="0" smtClean="0"/>
              <a:t>2</a:t>
            </a:r>
            <a:r>
              <a:rPr lang="en-GB" sz="2400" dirty="0" smtClean="0"/>
              <a:t>,34</a:t>
            </a:r>
            <a:r>
              <a:rPr lang="en-GB" sz="2400" u="sng" dirty="0" smtClean="0"/>
              <a:t>3</a:t>
            </a:r>
            <a:endParaRPr lang="en-GB" sz="2400" dirty="0"/>
          </a:p>
        </p:txBody>
      </p:sp>
      <p:sp>
        <p:nvSpPr>
          <p:cNvPr id="21" name="Diamond 20"/>
          <p:cNvSpPr/>
          <p:nvPr/>
        </p:nvSpPr>
        <p:spPr>
          <a:xfrm>
            <a:off x="6035040" y="2690949"/>
            <a:ext cx="287383" cy="33460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Isosceles Triangle 21"/>
          <p:cNvSpPr/>
          <p:nvPr/>
        </p:nvSpPr>
        <p:spPr>
          <a:xfrm>
            <a:off x="2847703" y="4754600"/>
            <a:ext cx="274320" cy="2939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215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5619"/>
            <a:ext cx="10515600" cy="1058726"/>
          </a:xfrm>
        </p:spPr>
        <p:txBody>
          <a:bodyPr/>
          <a:lstStyle/>
          <a:p>
            <a:pPr algn="ctr"/>
            <a:r>
              <a:rPr lang="en-GB" b="1" dirty="0" smtClean="0"/>
              <a:t>6 Figure Grid References Exercise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02673" y="1606731"/>
            <a:ext cx="5525589" cy="461118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135086" y="1606731"/>
            <a:ext cx="0" cy="4611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3" idx="0"/>
            <a:endCxn id="3" idx="2"/>
          </p:cNvCxnSpPr>
          <p:nvPr/>
        </p:nvCxnSpPr>
        <p:spPr>
          <a:xfrm>
            <a:off x="4565468" y="1606731"/>
            <a:ext cx="0" cy="4611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07678" y="1606731"/>
            <a:ext cx="39188" cy="4611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3" idx="1"/>
            <a:endCxn id="3" idx="3"/>
          </p:cNvCxnSpPr>
          <p:nvPr/>
        </p:nvCxnSpPr>
        <p:spPr>
          <a:xfrm>
            <a:off x="1802673" y="3912326"/>
            <a:ext cx="552558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802674" y="2690949"/>
            <a:ext cx="5525589" cy="130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802674" y="5045529"/>
            <a:ext cx="5525589" cy="130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844937" y="1828800"/>
            <a:ext cx="169817" cy="1698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Diamond 24"/>
          <p:cNvSpPr/>
          <p:nvPr/>
        </p:nvSpPr>
        <p:spPr>
          <a:xfrm>
            <a:off x="3500846" y="4506686"/>
            <a:ext cx="287383" cy="326571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/>
          <p:cNvSpPr/>
          <p:nvPr/>
        </p:nvSpPr>
        <p:spPr>
          <a:xfrm>
            <a:off x="2495006" y="3213463"/>
            <a:ext cx="222068" cy="26125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Multiply 27"/>
          <p:cNvSpPr/>
          <p:nvPr/>
        </p:nvSpPr>
        <p:spPr>
          <a:xfrm>
            <a:off x="6230983" y="5270864"/>
            <a:ext cx="313508" cy="39841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ross 29"/>
          <p:cNvSpPr/>
          <p:nvPr/>
        </p:nvSpPr>
        <p:spPr>
          <a:xfrm>
            <a:off x="4088674" y="2259874"/>
            <a:ext cx="274320" cy="27432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Heart 30"/>
          <p:cNvSpPr/>
          <p:nvPr/>
        </p:nvSpPr>
        <p:spPr>
          <a:xfrm>
            <a:off x="5120640" y="3801291"/>
            <a:ext cx="274320" cy="27432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Heart 31"/>
          <p:cNvSpPr/>
          <p:nvPr/>
        </p:nvSpPr>
        <p:spPr>
          <a:xfrm>
            <a:off x="8543106" y="5669280"/>
            <a:ext cx="431074" cy="3690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9013371" y="5654431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__ __ __ , __ __  __ </a:t>
            </a:r>
            <a:endParaRPr lang="en-GB" dirty="0"/>
          </a:p>
        </p:txBody>
      </p:sp>
      <p:sp>
        <p:nvSpPr>
          <p:cNvPr id="34" name="Multiply 33"/>
          <p:cNvSpPr/>
          <p:nvPr/>
        </p:nvSpPr>
        <p:spPr>
          <a:xfrm>
            <a:off x="8543106" y="5045529"/>
            <a:ext cx="431074" cy="42454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9013371" y="5045529"/>
            <a:ext cx="2340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 __ __ __ , __ __  __ </a:t>
            </a:r>
          </a:p>
          <a:p>
            <a:endParaRPr lang="en-GB" dirty="0"/>
          </a:p>
        </p:txBody>
      </p:sp>
      <p:sp>
        <p:nvSpPr>
          <p:cNvPr id="36" name="Isosceles Triangle 35"/>
          <p:cNvSpPr/>
          <p:nvPr/>
        </p:nvSpPr>
        <p:spPr>
          <a:xfrm flipH="1">
            <a:off x="8606788" y="4506686"/>
            <a:ext cx="303709" cy="3265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9013372" y="4506686"/>
            <a:ext cx="2168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 __ __ __ , __ __  __ </a:t>
            </a:r>
          </a:p>
          <a:p>
            <a:endParaRPr lang="en-GB" dirty="0"/>
          </a:p>
        </p:txBody>
      </p:sp>
      <p:sp>
        <p:nvSpPr>
          <p:cNvPr id="38" name="Cross 37"/>
          <p:cNvSpPr/>
          <p:nvPr/>
        </p:nvSpPr>
        <p:spPr>
          <a:xfrm>
            <a:off x="8606788" y="3912326"/>
            <a:ext cx="303709" cy="333103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9013371" y="3912326"/>
            <a:ext cx="2340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 __ __ __ , __ __  __ </a:t>
            </a:r>
          </a:p>
          <a:p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8606788" y="3213463"/>
            <a:ext cx="303709" cy="2612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9013370" y="3213463"/>
            <a:ext cx="2168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 __ __ __ , __ __  __ </a:t>
            </a:r>
          </a:p>
          <a:p>
            <a:endParaRPr lang="en-GB" dirty="0"/>
          </a:p>
        </p:txBody>
      </p:sp>
      <p:sp>
        <p:nvSpPr>
          <p:cNvPr id="42" name="Diamond 41"/>
          <p:cNvSpPr/>
          <p:nvPr/>
        </p:nvSpPr>
        <p:spPr>
          <a:xfrm>
            <a:off x="8543106" y="2534194"/>
            <a:ext cx="313507" cy="41801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9013370" y="2534194"/>
            <a:ext cx="2168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 __ __ __ , __ __  __ </a:t>
            </a:r>
          </a:p>
          <a:p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188720" y="138434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159326" y="2534194"/>
            <a:ext cx="48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1201783" y="3727659"/>
            <a:ext cx="48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201783" y="4830298"/>
            <a:ext cx="48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09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174025" y="6023763"/>
            <a:ext cx="48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08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1645916" y="6393095"/>
            <a:ext cx="431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41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952206" y="6393095"/>
            <a:ext cx="431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42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4362994" y="6393095"/>
            <a:ext cx="561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43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5799909" y="6393095"/>
            <a:ext cx="431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44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7145382" y="6393095"/>
            <a:ext cx="418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29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GB" dirty="0" smtClean="0"/>
              <a:t>Exercise Answers</a:t>
            </a:r>
            <a:endParaRPr lang="en-GB" dirty="0"/>
          </a:p>
        </p:txBody>
      </p:sp>
      <p:sp>
        <p:nvSpPr>
          <p:cNvPr id="3" name="Flowchart: Extract 2"/>
          <p:cNvSpPr/>
          <p:nvPr/>
        </p:nvSpPr>
        <p:spPr>
          <a:xfrm>
            <a:off x="1358536" y="1737360"/>
            <a:ext cx="640080" cy="692331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Connector 3"/>
          <p:cNvSpPr/>
          <p:nvPr/>
        </p:nvSpPr>
        <p:spPr>
          <a:xfrm>
            <a:off x="1280159" y="3363686"/>
            <a:ext cx="640080" cy="66620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Multiply 4"/>
          <p:cNvSpPr/>
          <p:nvPr/>
        </p:nvSpPr>
        <p:spPr>
          <a:xfrm>
            <a:off x="1169125" y="4781006"/>
            <a:ext cx="862149" cy="99277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Heart 5"/>
          <p:cNvSpPr/>
          <p:nvPr/>
        </p:nvSpPr>
        <p:spPr>
          <a:xfrm>
            <a:off x="5969726" y="4911635"/>
            <a:ext cx="692332" cy="73152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ross 6"/>
          <p:cNvSpPr/>
          <p:nvPr/>
        </p:nvSpPr>
        <p:spPr>
          <a:xfrm>
            <a:off x="5799910" y="1685109"/>
            <a:ext cx="862148" cy="79683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Decision 8"/>
          <p:cNvSpPr/>
          <p:nvPr/>
        </p:nvSpPr>
        <p:spPr>
          <a:xfrm>
            <a:off x="5943602" y="3252652"/>
            <a:ext cx="574764" cy="88827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998616" y="1821915"/>
            <a:ext cx="1933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416,104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031274" y="3252652"/>
            <a:ext cx="2854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448,119  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129246" y="5016137"/>
            <a:ext cx="202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443,087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871063" y="1737360"/>
            <a:ext cx="1776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428,112 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779623" y="3363686"/>
            <a:ext cx="1959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422,092 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779623" y="5016137"/>
            <a:ext cx="2090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435,100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8909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3EDB45499E3C4A9CABBFB5D3A49FC1" ma:contentTypeVersion="" ma:contentTypeDescription="Create a new document." ma:contentTypeScope="" ma:versionID="5c5f75ac7c3d579760b9791698263576">
  <xsd:schema xmlns:xsd="http://www.w3.org/2001/XMLSchema" xmlns:xs="http://www.w3.org/2001/XMLSchema" xmlns:p="http://schemas.microsoft.com/office/2006/metadata/properties" xmlns:ns2="1b74abb2-0bc9-42e8-aab0-5e5156035123" targetNamespace="http://schemas.microsoft.com/office/2006/metadata/properties" ma:root="true" ma:fieldsID="b9ac8e7a53c5cc55c3a307b0fefe977b" ns2:_="">
    <xsd:import namespace="1b74abb2-0bc9-42e8-aab0-5e51560351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74abb2-0bc9-42e8-aab0-5e51560351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39C017-63B3-40C0-8387-E2688BFB653B}"/>
</file>

<file path=customXml/itemProps2.xml><?xml version="1.0" encoding="utf-8"?>
<ds:datastoreItem xmlns:ds="http://schemas.openxmlformats.org/officeDocument/2006/customXml" ds:itemID="{0B1E83E9-1D92-40A0-84FF-042270C32729}"/>
</file>

<file path=customXml/itemProps3.xml><?xml version="1.0" encoding="utf-8"?>
<ds:datastoreItem xmlns:ds="http://schemas.openxmlformats.org/officeDocument/2006/customXml" ds:itemID="{1FD0C1FE-2B8B-4A99-9CA2-AF126D37B3BC}"/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315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6 Figure Grid References</vt:lpstr>
      <vt:lpstr>Ordnance Survey Maps</vt:lpstr>
      <vt:lpstr>4 – figure grid references</vt:lpstr>
      <vt:lpstr>6 Figure Grid References</vt:lpstr>
      <vt:lpstr>PowerPoint Presentation</vt:lpstr>
      <vt:lpstr>PowerPoint Presentation</vt:lpstr>
      <vt:lpstr>6 Figure Grid References Exercise</vt:lpstr>
      <vt:lpstr>Exercise Answers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Figure Grid References</dc:title>
  <dc:creator>Robertson L (Lynne)</dc:creator>
  <cp:lastModifiedBy>Robertson L (Lynne)</cp:lastModifiedBy>
  <cp:revision>23</cp:revision>
  <dcterms:created xsi:type="dcterms:W3CDTF">2018-10-31T11:28:34Z</dcterms:created>
  <dcterms:modified xsi:type="dcterms:W3CDTF">2018-12-10T14:14:49Z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0x010100403EDB45499E3C4A9CABBFB5D3A49FC1</vt:lpwstr>
  </property>
</Properties>
</file>