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2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7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5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0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595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6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402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79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0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5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9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1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63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56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12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4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1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7FE016-72B7-42F1-AA10-FE83C0742B4C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752936-16DC-48EA-864E-D406A663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ntranet.glasgowclyde.ac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ntranet.glasgowclyde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9463"/>
            <a:ext cx="9144000" cy="2387600"/>
          </a:xfrm>
        </p:spPr>
        <p:txBody>
          <a:bodyPr/>
          <a:lstStyle/>
          <a:p>
            <a:r>
              <a:rPr lang="en-GB" dirty="0" smtClean="0"/>
              <a:t>Rationale For a </a:t>
            </a:r>
            <a:r>
              <a:rPr lang="en-GB" dirty="0"/>
              <a:t>S</a:t>
            </a:r>
            <a:r>
              <a:rPr lang="en-GB" dirty="0" smtClean="0"/>
              <a:t>ingle Database in Glasgow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252" y="3167063"/>
            <a:ext cx="9144000" cy="32559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Asylum city since 2001-annual applications run to many thousands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Clarity for </a:t>
            </a:r>
            <a:r>
              <a:rPr lang="en-GB" dirty="0" smtClean="0"/>
              <a:t>applicants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Tailor made to student needs including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Geography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Timing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Childcare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Instant access for each </a:t>
            </a:r>
            <a:r>
              <a:rPr lang="en-GB" dirty="0" smtClean="0"/>
              <a:t>partner/reader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Beginning of tracking/ profiling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Reduce duplication and clarify demand</a:t>
            </a:r>
            <a:endParaRPr lang="en-GB" dirty="0"/>
          </a:p>
        </p:txBody>
      </p:sp>
      <p:pic>
        <p:nvPicPr>
          <p:cNvPr id="4" name="ctl00_onetidHeadbnnr2" descr="Staff Intranet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516" y="375517"/>
            <a:ext cx="1880163" cy="851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3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Criteria for a successful partnership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5195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Openness/Sharing/Good Habits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Some </a:t>
            </a:r>
            <a:r>
              <a:rPr lang="en-GB" smtClean="0"/>
              <a:t>funding including </a:t>
            </a:r>
            <a:r>
              <a:rPr lang="en-GB" dirty="0" smtClean="0"/>
              <a:t>admin staff – Glasgow still a pilot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Local support for applicants including IT and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Linkage to testing sessions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Simple software and an accessible form</a:t>
            </a:r>
            <a:endParaRPr lang="en-GB" dirty="0"/>
          </a:p>
        </p:txBody>
      </p:sp>
      <p:pic>
        <p:nvPicPr>
          <p:cNvPr id="4" name="ctl00_onetidHeadbnnr2" descr="Staff Intranet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218" y="386486"/>
            <a:ext cx="2092805" cy="993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8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41248C-EEC9-405F-8A5B-1F82761E1111}"/>
</file>

<file path=customXml/itemProps2.xml><?xml version="1.0" encoding="utf-8"?>
<ds:datastoreItem xmlns:ds="http://schemas.openxmlformats.org/officeDocument/2006/customXml" ds:itemID="{38454F0A-5D87-4B52-84D2-CCE94F9E307B}"/>
</file>

<file path=customXml/itemProps3.xml><?xml version="1.0" encoding="utf-8"?>
<ds:datastoreItem xmlns:ds="http://schemas.openxmlformats.org/officeDocument/2006/customXml" ds:itemID="{CAE9925E-57C1-46CF-8BD9-34D31C0AAB48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</TotalTime>
  <Words>78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Rationale For a Single Database in Glasgow</vt:lpstr>
      <vt:lpstr>Criteria for a successful partnership </vt:lpstr>
    </vt:vector>
  </TitlesOfParts>
  <Company>Glasgow Clyde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Rationale For a Single Database</dc:title>
  <dc:creator>Scott Fulton</dc:creator>
  <cp:lastModifiedBy>Rebecca Pitman</cp:lastModifiedBy>
  <cp:revision>10</cp:revision>
  <dcterms:created xsi:type="dcterms:W3CDTF">2016-02-25T14:22:16Z</dcterms:created>
  <dcterms:modified xsi:type="dcterms:W3CDTF">2016-03-11T11:36:18Z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