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4"/>
  </p:notesMasterIdLst>
  <p:handoutMasterIdLst>
    <p:handoutMasterId r:id="rId25"/>
  </p:handoutMasterIdLst>
  <p:sldIdLst>
    <p:sldId id="263" r:id="rId5"/>
    <p:sldId id="378" r:id="rId6"/>
    <p:sldId id="379" r:id="rId7"/>
    <p:sldId id="380" r:id="rId8"/>
    <p:sldId id="388" r:id="rId9"/>
    <p:sldId id="420" r:id="rId10"/>
    <p:sldId id="423" r:id="rId11"/>
    <p:sldId id="422" r:id="rId12"/>
    <p:sldId id="434" r:id="rId13"/>
    <p:sldId id="393" r:id="rId14"/>
    <p:sldId id="426" r:id="rId15"/>
    <p:sldId id="407" r:id="rId16"/>
    <p:sldId id="427" r:id="rId17"/>
    <p:sldId id="428" r:id="rId18"/>
    <p:sldId id="429" r:id="rId19"/>
    <p:sldId id="430" r:id="rId20"/>
    <p:sldId id="402" r:id="rId21"/>
    <p:sldId id="446" r:id="rId22"/>
    <p:sldId id="267"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ABB5"/>
    <a:srgbClr val="B3D236"/>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4" autoAdjust="0"/>
    <p:restoredTop sz="83304" autoAdjust="0"/>
  </p:normalViewPr>
  <p:slideViewPr>
    <p:cSldViewPr snapToGrid="0">
      <p:cViewPr varScale="1">
        <p:scale>
          <a:sx n="72" d="100"/>
          <a:sy n="72" d="100"/>
        </p:scale>
        <p:origin x="60" y="2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608"/>
    </p:cViewPr>
  </p:sorter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615C03-0E9B-40AA-BAC6-2B20D36091E6}" type="doc">
      <dgm:prSet loTypeId="urn:microsoft.com/office/officeart/2005/8/layout/chart3" loCatId="cycle" qsTypeId="urn:microsoft.com/office/officeart/2005/8/quickstyle/3d3" qsCatId="3D" csTypeId="urn:microsoft.com/office/officeart/2005/8/colors/colorful5" csCatId="colorful" phldr="1"/>
      <dgm:spPr/>
    </dgm:pt>
    <dgm:pt modelId="{77CA06E0-C82C-4087-92F3-F2AB95668047}">
      <dgm:prSet phldrT="[Text]"/>
      <dgm:spPr>
        <a:solidFill>
          <a:schemeClr val="tx2">
            <a:lumMod val="40000"/>
            <a:lumOff val="60000"/>
          </a:schemeClr>
        </a:solidFill>
      </dgm:spPr>
      <dgm:t>
        <a:bodyPr/>
        <a:lstStyle/>
        <a:p>
          <a:r>
            <a:rPr lang="en-GB" dirty="0" smtClean="0">
              <a:solidFill>
                <a:schemeClr val="tx1"/>
              </a:solidFill>
            </a:rPr>
            <a:t>Stage 1: Getting ready for change</a:t>
          </a:r>
          <a:endParaRPr lang="en-GB" dirty="0">
            <a:solidFill>
              <a:schemeClr val="tx1"/>
            </a:solidFill>
          </a:endParaRPr>
        </a:p>
      </dgm:t>
    </dgm:pt>
    <dgm:pt modelId="{3D011442-CB26-49FC-BBA5-79A3731A7FAE}" type="parTrans" cxnId="{DAAE87C3-A599-4260-931C-575822A5A024}">
      <dgm:prSet/>
      <dgm:spPr/>
      <dgm:t>
        <a:bodyPr/>
        <a:lstStyle/>
        <a:p>
          <a:endParaRPr lang="en-GB"/>
        </a:p>
      </dgm:t>
    </dgm:pt>
    <dgm:pt modelId="{AABC1BB0-CB34-4875-BA9B-21B1E109BACA}" type="sibTrans" cxnId="{DAAE87C3-A599-4260-931C-575822A5A024}">
      <dgm:prSet/>
      <dgm:spPr/>
      <dgm:t>
        <a:bodyPr/>
        <a:lstStyle/>
        <a:p>
          <a:endParaRPr lang="en-GB"/>
        </a:p>
      </dgm:t>
    </dgm:pt>
    <dgm:pt modelId="{3C003398-463D-4011-A125-0A6B37249942}">
      <dgm:prSet phldrT="[Text]"/>
      <dgm:spPr>
        <a:solidFill>
          <a:srgbClr val="92D050"/>
        </a:solidFill>
      </dgm:spPr>
      <dgm:t>
        <a:bodyPr/>
        <a:lstStyle/>
        <a:p>
          <a:r>
            <a:rPr lang="en-GB" dirty="0" smtClean="0">
              <a:solidFill>
                <a:schemeClr val="tx1"/>
              </a:solidFill>
            </a:rPr>
            <a:t>Stage 2</a:t>
          </a:r>
          <a:endParaRPr lang="en-GB" dirty="0">
            <a:solidFill>
              <a:schemeClr val="tx1"/>
            </a:solidFill>
          </a:endParaRPr>
        </a:p>
      </dgm:t>
    </dgm:pt>
    <dgm:pt modelId="{417E937B-BE97-43F1-9B1A-FF549CCED4C1}" type="parTrans" cxnId="{B80594E9-02E1-45E9-A061-7FCB68CDAE75}">
      <dgm:prSet/>
      <dgm:spPr/>
      <dgm:t>
        <a:bodyPr/>
        <a:lstStyle/>
        <a:p>
          <a:endParaRPr lang="en-GB"/>
        </a:p>
      </dgm:t>
    </dgm:pt>
    <dgm:pt modelId="{F9EF195D-CF80-4530-8DCA-B145C913B034}" type="sibTrans" cxnId="{B80594E9-02E1-45E9-A061-7FCB68CDAE75}">
      <dgm:prSet/>
      <dgm:spPr/>
      <dgm:t>
        <a:bodyPr/>
        <a:lstStyle/>
        <a:p>
          <a:endParaRPr lang="en-GB"/>
        </a:p>
      </dgm:t>
    </dgm:pt>
    <dgm:pt modelId="{C367DD27-40B3-468F-9FB0-058ED000A18C}">
      <dgm:prSet phldrT="[Text]"/>
      <dgm:spPr>
        <a:solidFill>
          <a:srgbClr val="FFFF00"/>
        </a:solidFill>
      </dgm:spPr>
      <dgm:t>
        <a:bodyPr/>
        <a:lstStyle/>
        <a:p>
          <a:r>
            <a:rPr lang="en-GB" dirty="0" smtClean="0">
              <a:solidFill>
                <a:schemeClr val="tx1"/>
              </a:solidFill>
            </a:rPr>
            <a:t>Stage 4</a:t>
          </a:r>
          <a:r>
            <a:rPr lang="en-GB" dirty="0" smtClean="0"/>
            <a:t>:</a:t>
          </a:r>
          <a:endParaRPr lang="en-GB" dirty="0"/>
        </a:p>
      </dgm:t>
    </dgm:pt>
    <dgm:pt modelId="{84686760-C470-45F2-B115-4A34ACE1C021}" type="parTrans" cxnId="{1F10ABA4-8217-4444-B1D3-1E005593A951}">
      <dgm:prSet/>
      <dgm:spPr/>
      <dgm:t>
        <a:bodyPr/>
        <a:lstStyle/>
        <a:p>
          <a:endParaRPr lang="en-GB"/>
        </a:p>
      </dgm:t>
    </dgm:pt>
    <dgm:pt modelId="{8ECA639D-AA6F-4F47-83CA-7B5032E769A6}" type="sibTrans" cxnId="{1F10ABA4-8217-4444-B1D3-1E005593A951}">
      <dgm:prSet/>
      <dgm:spPr/>
      <dgm:t>
        <a:bodyPr/>
        <a:lstStyle/>
        <a:p>
          <a:endParaRPr lang="en-GB"/>
        </a:p>
      </dgm:t>
    </dgm:pt>
    <dgm:pt modelId="{3B11B221-3DD6-43A6-A937-73CF935A725A}">
      <dgm:prSet phldrT="[Text]"/>
      <dgm:spPr>
        <a:solidFill>
          <a:srgbClr val="FF0000"/>
        </a:solidFill>
      </dgm:spPr>
      <dgm:t>
        <a:bodyPr/>
        <a:lstStyle/>
        <a:p>
          <a:r>
            <a:rPr lang="en-GB" dirty="0" smtClean="0">
              <a:solidFill>
                <a:schemeClr val="tx1"/>
              </a:solidFill>
            </a:rPr>
            <a:t>Stage 3</a:t>
          </a:r>
          <a:endParaRPr lang="en-GB" dirty="0">
            <a:solidFill>
              <a:schemeClr val="tx1"/>
            </a:solidFill>
          </a:endParaRPr>
        </a:p>
      </dgm:t>
    </dgm:pt>
    <dgm:pt modelId="{9BA81315-AAF2-4BC2-A05C-9FFEF47CC717}" type="parTrans" cxnId="{864D2CD9-83CE-447B-9E5C-624434E726F8}">
      <dgm:prSet/>
      <dgm:spPr/>
      <dgm:t>
        <a:bodyPr/>
        <a:lstStyle/>
        <a:p>
          <a:endParaRPr lang="en-GB"/>
        </a:p>
      </dgm:t>
    </dgm:pt>
    <dgm:pt modelId="{0775149F-846A-433B-919F-D9D2C5F38DD5}" type="sibTrans" cxnId="{864D2CD9-83CE-447B-9E5C-624434E726F8}">
      <dgm:prSet/>
      <dgm:spPr/>
      <dgm:t>
        <a:bodyPr/>
        <a:lstStyle/>
        <a:p>
          <a:endParaRPr lang="en-GB"/>
        </a:p>
      </dgm:t>
    </dgm:pt>
    <dgm:pt modelId="{32A1A9C3-4938-4A9B-8926-DF5F1EB2AEAD}" type="pres">
      <dgm:prSet presAssocID="{E4615C03-0E9B-40AA-BAC6-2B20D36091E6}" presName="compositeShape" presStyleCnt="0">
        <dgm:presLayoutVars>
          <dgm:chMax val="7"/>
          <dgm:dir/>
          <dgm:resizeHandles val="exact"/>
        </dgm:presLayoutVars>
      </dgm:prSet>
      <dgm:spPr/>
    </dgm:pt>
    <dgm:pt modelId="{C11E35F8-DCD4-4C55-9E96-8A374703EE5B}" type="pres">
      <dgm:prSet presAssocID="{E4615C03-0E9B-40AA-BAC6-2B20D36091E6}" presName="wedge1" presStyleLbl="node1" presStyleIdx="0" presStyleCnt="4"/>
      <dgm:spPr/>
      <dgm:t>
        <a:bodyPr/>
        <a:lstStyle/>
        <a:p>
          <a:endParaRPr lang="en-GB"/>
        </a:p>
      </dgm:t>
    </dgm:pt>
    <dgm:pt modelId="{7709FB48-A726-4E9F-AD5E-5EC428805469}" type="pres">
      <dgm:prSet presAssocID="{E4615C03-0E9B-40AA-BAC6-2B20D36091E6}" presName="wedge1Tx" presStyleLbl="node1" presStyleIdx="0" presStyleCnt="4">
        <dgm:presLayoutVars>
          <dgm:chMax val="0"/>
          <dgm:chPref val="0"/>
          <dgm:bulletEnabled val="1"/>
        </dgm:presLayoutVars>
      </dgm:prSet>
      <dgm:spPr/>
      <dgm:t>
        <a:bodyPr/>
        <a:lstStyle/>
        <a:p>
          <a:endParaRPr lang="en-GB"/>
        </a:p>
      </dgm:t>
    </dgm:pt>
    <dgm:pt modelId="{E1C8587B-354E-45D0-9D42-2C205EB9373C}" type="pres">
      <dgm:prSet presAssocID="{E4615C03-0E9B-40AA-BAC6-2B20D36091E6}" presName="wedge2" presStyleLbl="node1" presStyleIdx="1" presStyleCnt="4"/>
      <dgm:spPr/>
      <dgm:t>
        <a:bodyPr/>
        <a:lstStyle/>
        <a:p>
          <a:endParaRPr lang="en-GB"/>
        </a:p>
      </dgm:t>
    </dgm:pt>
    <dgm:pt modelId="{D18DE902-B4D0-4A1D-9230-C92BDB97C936}" type="pres">
      <dgm:prSet presAssocID="{E4615C03-0E9B-40AA-BAC6-2B20D36091E6}" presName="wedge2Tx" presStyleLbl="node1" presStyleIdx="1" presStyleCnt="4">
        <dgm:presLayoutVars>
          <dgm:chMax val="0"/>
          <dgm:chPref val="0"/>
          <dgm:bulletEnabled val="1"/>
        </dgm:presLayoutVars>
      </dgm:prSet>
      <dgm:spPr/>
      <dgm:t>
        <a:bodyPr/>
        <a:lstStyle/>
        <a:p>
          <a:endParaRPr lang="en-GB"/>
        </a:p>
      </dgm:t>
    </dgm:pt>
    <dgm:pt modelId="{885AA6F2-9088-48E7-AD82-3F5F4C667725}" type="pres">
      <dgm:prSet presAssocID="{E4615C03-0E9B-40AA-BAC6-2B20D36091E6}" presName="wedge3" presStyleLbl="node1" presStyleIdx="2" presStyleCnt="4"/>
      <dgm:spPr/>
      <dgm:t>
        <a:bodyPr/>
        <a:lstStyle/>
        <a:p>
          <a:endParaRPr lang="en-GB"/>
        </a:p>
      </dgm:t>
    </dgm:pt>
    <dgm:pt modelId="{F1C7D203-3937-4917-AAA5-9A14D6BC0D9B}" type="pres">
      <dgm:prSet presAssocID="{E4615C03-0E9B-40AA-BAC6-2B20D36091E6}" presName="wedge3Tx" presStyleLbl="node1" presStyleIdx="2" presStyleCnt="4">
        <dgm:presLayoutVars>
          <dgm:chMax val="0"/>
          <dgm:chPref val="0"/>
          <dgm:bulletEnabled val="1"/>
        </dgm:presLayoutVars>
      </dgm:prSet>
      <dgm:spPr/>
      <dgm:t>
        <a:bodyPr/>
        <a:lstStyle/>
        <a:p>
          <a:endParaRPr lang="en-GB"/>
        </a:p>
      </dgm:t>
    </dgm:pt>
    <dgm:pt modelId="{E32C32C2-8CB3-4B53-B7FE-4D42B19C176B}" type="pres">
      <dgm:prSet presAssocID="{E4615C03-0E9B-40AA-BAC6-2B20D36091E6}" presName="wedge4" presStyleLbl="node1" presStyleIdx="3" presStyleCnt="4"/>
      <dgm:spPr/>
      <dgm:t>
        <a:bodyPr/>
        <a:lstStyle/>
        <a:p>
          <a:endParaRPr lang="en-GB"/>
        </a:p>
      </dgm:t>
    </dgm:pt>
    <dgm:pt modelId="{E1995EF1-5A5B-4CAB-BB0E-5F591204366F}" type="pres">
      <dgm:prSet presAssocID="{E4615C03-0E9B-40AA-BAC6-2B20D36091E6}" presName="wedge4Tx" presStyleLbl="node1" presStyleIdx="3" presStyleCnt="4">
        <dgm:presLayoutVars>
          <dgm:chMax val="0"/>
          <dgm:chPref val="0"/>
          <dgm:bulletEnabled val="1"/>
        </dgm:presLayoutVars>
      </dgm:prSet>
      <dgm:spPr/>
      <dgm:t>
        <a:bodyPr/>
        <a:lstStyle/>
        <a:p>
          <a:endParaRPr lang="en-GB"/>
        </a:p>
      </dgm:t>
    </dgm:pt>
  </dgm:ptLst>
  <dgm:cxnLst>
    <dgm:cxn modelId="{3F4C974A-54AE-43BF-AF0F-9CEA8B7113C6}" type="presOf" srcId="{77CA06E0-C82C-4087-92F3-F2AB95668047}" destId="{7709FB48-A726-4E9F-AD5E-5EC428805469}" srcOrd="1" destOrd="0" presId="urn:microsoft.com/office/officeart/2005/8/layout/chart3"/>
    <dgm:cxn modelId="{50DCEE47-B947-4300-99F8-E62ACB2AEE7F}" type="presOf" srcId="{77CA06E0-C82C-4087-92F3-F2AB95668047}" destId="{C11E35F8-DCD4-4C55-9E96-8A374703EE5B}" srcOrd="0" destOrd="0" presId="urn:microsoft.com/office/officeart/2005/8/layout/chart3"/>
    <dgm:cxn modelId="{DF14804B-9146-42E8-BDD7-4B4A30C4AF6B}" type="presOf" srcId="{3B11B221-3DD6-43A6-A937-73CF935A725A}" destId="{885AA6F2-9088-48E7-AD82-3F5F4C667725}" srcOrd="0" destOrd="0" presId="urn:microsoft.com/office/officeart/2005/8/layout/chart3"/>
    <dgm:cxn modelId="{C69F7218-7762-4604-804B-DB9C3D6C49F2}" type="presOf" srcId="{3C003398-463D-4011-A125-0A6B37249942}" destId="{E1C8587B-354E-45D0-9D42-2C205EB9373C}" srcOrd="0" destOrd="0" presId="urn:microsoft.com/office/officeart/2005/8/layout/chart3"/>
    <dgm:cxn modelId="{864D2CD9-83CE-447B-9E5C-624434E726F8}" srcId="{E4615C03-0E9B-40AA-BAC6-2B20D36091E6}" destId="{3B11B221-3DD6-43A6-A937-73CF935A725A}" srcOrd="2" destOrd="0" parTransId="{9BA81315-AAF2-4BC2-A05C-9FFEF47CC717}" sibTransId="{0775149F-846A-433B-919F-D9D2C5F38DD5}"/>
    <dgm:cxn modelId="{017D8C93-9D6E-427D-AF0A-5946A184FFFE}" type="presOf" srcId="{E4615C03-0E9B-40AA-BAC6-2B20D36091E6}" destId="{32A1A9C3-4938-4A9B-8926-DF5F1EB2AEAD}" srcOrd="0" destOrd="0" presId="urn:microsoft.com/office/officeart/2005/8/layout/chart3"/>
    <dgm:cxn modelId="{EF1835DC-7FB8-4C75-A797-AA6CF19571BE}" type="presOf" srcId="{3C003398-463D-4011-A125-0A6B37249942}" destId="{D18DE902-B4D0-4A1D-9230-C92BDB97C936}" srcOrd="1" destOrd="0" presId="urn:microsoft.com/office/officeart/2005/8/layout/chart3"/>
    <dgm:cxn modelId="{1F10ABA4-8217-4444-B1D3-1E005593A951}" srcId="{E4615C03-0E9B-40AA-BAC6-2B20D36091E6}" destId="{C367DD27-40B3-468F-9FB0-058ED000A18C}" srcOrd="3" destOrd="0" parTransId="{84686760-C470-45F2-B115-4A34ACE1C021}" sibTransId="{8ECA639D-AA6F-4F47-83CA-7B5032E769A6}"/>
    <dgm:cxn modelId="{9CFC4796-6F2D-4A76-80EA-EBC93236BBFD}" type="presOf" srcId="{3B11B221-3DD6-43A6-A937-73CF935A725A}" destId="{F1C7D203-3937-4917-AAA5-9A14D6BC0D9B}" srcOrd="1" destOrd="0" presId="urn:microsoft.com/office/officeart/2005/8/layout/chart3"/>
    <dgm:cxn modelId="{7C1B4975-1E3A-4CE4-8370-ED8082DE018A}" type="presOf" srcId="{C367DD27-40B3-468F-9FB0-058ED000A18C}" destId="{E32C32C2-8CB3-4B53-B7FE-4D42B19C176B}" srcOrd="0" destOrd="0" presId="urn:microsoft.com/office/officeart/2005/8/layout/chart3"/>
    <dgm:cxn modelId="{B80594E9-02E1-45E9-A061-7FCB68CDAE75}" srcId="{E4615C03-0E9B-40AA-BAC6-2B20D36091E6}" destId="{3C003398-463D-4011-A125-0A6B37249942}" srcOrd="1" destOrd="0" parTransId="{417E937B-BE97-43F1-9B1A-FF549CCED4C1}" sibTransId="{F9EF195D-CF80-4530-8DCA-B145C913B034}"/>
    <dgm:cxn modelId="{ADD05BD1-23CD-4BDB-A763-34976D15A759}" type="presOf" srcId="{C367DD27-40B3-468F-9FB0-058ED000A18C}" destId="{E1995EF1-5A5B-4CAB-BB0E-5F591204366F}" srcOrd="1" destOrd="0" presId="urn:microsoft.com/office/officeart/2005/8/layout/chart3"/>
    <dgm:cxn modelId="{DAAE87C3-A599-4260-931C-575822A5A024}" srcId="{E4615C03-0E9B-40AA-BAC6-2B20D36091E6}" destId="{77CA06E0-C82C-4087-92F3-F2AB95668047}" srcOrd="0" destOrd="0" parTransId="{3D011442-CB26-49FC-BBA5-79A3731A7FAE}" sibTransId="{AABC1BB0-CB34-4875-BA9B-21B1E109BACA}"/>
    <dgm:cxn modelId="{D2C03004-D25D-4160-B53E-59C503EC7747}" type="presParOf" srcId="{32A1A9C3-4938-4A9B-8926-DF5F1EB2AEAD}" destId="{C11E35F8-DCD4-4C55-9E96-8A374703EE5B}" srcOrd="0" destOrd="0" presId="urn:microsoft.com/office/officeart/2005/8/layout/chart3"/>
    <dgm:cxn modelId="{EACF1E2B-1538-40C8-846D-D25120870C93}" type="presParOf" srcId="{32A1A9C3-4938-4A9B-8926-DF5F1EB2AEAD}" destId="{7709FB48-A726-4E9F-AD5E-5EC428805469}" srcOrd="1" destOrd="0" presId="urn:microsoft.com/office/officeart/2005/8/layout/chart3"/>
    <dgm:cxn modelId="{6C243361-BD4E-41C6-ACE5-503F7859C1FC}" type="presParOf" srcId="{32A1A9C3-4938-4A9B-8926-DF5F1EB2AEAD}" destId="{E1C8587B-354E-45D0-9D42-2C205EB9373C}" srcOrd="2" destOrd="0" presId="urn:microsoft.com/office/officeart/2005/8/layout/chart3"/>
    <dgm:cxn modelId="{7F6D72B7-CD2C-4CBF-AF02-FDA95C3920C1}" type="presParOf" srcId="{32A1A9C3-4938-4A9B-8926-DF5F1EB2AEAD}" destId="{D18DE902-B4D0-4A1D-9230-C92BDB97C936}" srcOrd="3" destOrd="0" presId="urn:microsoft.com/office/officeart/2005/8/layout/chart3"/>
    <dgm:cxn modelId="{D8FA342E-E3B6-4691-838B-14D732AAE65E}" type="presParOf" srcId="{32A1A9C3-4938-4A9B-8926-DF5F1EB2AEAD}" destId="{885AA6F2-9088-48E7-AD82-3F5F4C667725}" srcOrd="4" destOrd="0" presId="urn:microsoft.com/office/officeart/2005/8/layout/chart3"/>
    <dgm:cxn modelId="{E5E091DB-7F5A-4E4D-9E59-BE332D5BD6A0}" type="presParOf" srcId="{32A1A9C3-4938-4A9B-8926-DF5F1EB2AEAD}" destId="{F1C7D203-3937-4917-AAA5-9A14D6BC0D9B}" srcOrd="5" destOrd="0" presId="urn:microsoft.com/office/officeart/2005/8/layout/chart3"/>
    <dgm:cxn modelId="{E515A460-6666-442F-A0B7-8EF40284D4A1}" type="presParOf" srcId="{32A1A9C3-4938-4A9B-8926-DF5F1EB2AEAD}" destId="{E32C32C2-8CB3-4B53-B7FE-4D42B19C176B}" srcOrd="6" destOrd="0" presId="urn:microsoft.com/office/officeart/2005/8/layout/chart3"/>
    <dgm:cxn modelId="{02D05AE7-B532-4226-893D-1ED49DA1B5F8}" type="presParOf" srcId="{32A1A9C3-4938-4A9B-8926-DF5F1EB2AEAD}" destId="{E1995EF1-5A5B-4CAB-BB0E-5F591204366F}"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CB186-1E49-45E6-8A90-2EE310B6981B}" type="doc">
      <dgm:prSet loTypeId="urn:microsoft.com/office/officeart/2005/8/layout/chart3" loCatId="cycle" qsTypeId="urn:microsoft.com/office/officeart/2005/8/quickstyle/3d2" qsCatId="3D" csTypeId="urn:microsoft.com/office/officeart/2005/8/colors/colorful5" csCatId="colorful" phldr="1"/>
      <dgm:spPr/>
    </dgm:pt>
    <dgm:pt modelId="{0C3F31DC-FC6F-42F0-BC65-6AF54328904D}">
      <dgm:prSet phldrT="[Text]"/>
      <dgm:spPr>
        <a:solidFill>
          <a:srgbClr val="92D050"/>
        </a:solidFill>
      </dgm:spPr>
      <dgm:t>
        <a:bodyPr/>
        <a:lstStyle/>
        <a:p>
          <a:r>
            <a:rPr lang="en-GB" dirty="0" smtClean="0">
              <a:solidFill>
                <a:schemeClr val="tx1"/>
              </a:solidFill>
            </a:rPr>
            <a:t>Stage 2: Capturing Hearts and Minds</a:t>
          </a:r>
          <a:endParaRPr lang="en-GB" dirty="0">
            <a:solidFill>
              <a:schemeClr val="tx1"/>
            </a:solidFill>
          </a:endParaRPr>
        </a:p>
      </dgm:t>
    </dgm:pt>
    <dgm:pt modelId="{7D9EB099-036F-45EB-8187-A5FB0D8A049D}" type="parTrans" cxnId="{3CC2C5F7-4DFC-43B9-AD21-F32FC62E6113}">
      <dgm:prSet/>
      <dgm:spPr/>
      <dgm:t>
        <a:bodyPr/>
        <a:lstStyle/>
        <a:p>
          <a:endParaRPr lang="en-GB"/>
        </a:p>
      </dgm:t>
    </dgm:pt>
    <dgm:pt modelId="{094CC731-C908-4CCB-963C-39147ECDBE01}" type="sibTrans" cxnId="{3CC2C5F7-4DFC-43B9-AD21-F32FC62E6113}">
      <dgm:prSet/>
      <dgm:spPr/>
      <dgm:t>
        <a:bodyPr/>
        <a:lstStyle/>
        <a:p>
          <a:endParaRPr lang="en-GB"/>
        </a:p>
      </dgm:t>
    </dgm:pt>
    <dgm:pt modelId="{09633555-5635-4CA2-B28A-30500E661A9D}">
      <dgm:prSet phldrT="[Text]"/>
      <dgm:spPr>
        <a:solidFill>
          <a:srgbClr val="FF0000"/>
        </a:solidFill>
      </dgm:spPr>
      <dgm:t>
        <a:bodyPr/>
        <a:lstStyle/>
        <a:p>
          <a:r>
            <a:rPr lang="en-GB" dirty="0" smtClean="0">
              <a:solidFill>
                <a:schemeClr val="tx1"/>
              </a:solidFill>
            </a:rPr>
            <a:t>Stage 3</a:t>
          </a:r>
          <a:endParaRPr lang="en-GB" dirty="0">
            <a:solidFill>
              <a:schemeClr val="tx1"/>
            </a:solidFill>
          </a:endParaRPr>
        </a:p>
      </dgm:t>
    </dgm:pt>
    <dgm:pt modelId="{E87BD5D1-C120-4B47-A5E7-79EB4D0AC8D0}" type="parTrans" cxnId="{A6587A24-FBA6-436E-946C-35CE8C2F2C01}">
      <dgm:prSet/>
      <dgm:spPr/>
      <dgm:t>
        <a:bodyPr/>
        <a:lstStyle/>
        <a:p>
          <a:endParaRPr lang="en-GB"/>
        </a:p>
      </dgm:t>
    </dgm:pt>
    <dgm:pt modelId="{F432582A-0F17-46CF-9DBB-39C1466CB025}" type="sibTrans" cxnId="{A6587A24-FBA6-436E-946C-35CE8C2F2C01}">
      <dgm:prSet/>
      <dgm:spPr/>
      <dgm:t>
        <a:bodyPr/>
        <a:lstStyle/>
        <a:p>
          <a:endParaRPr lang="en-GB"/>
        </a:p>
      </dgm:t>
    </dgm:pt>
    <dgm:pt modelId="{BDD42F0F-859C-4CDA-A651-1BF13ABAE154}">
      <dgm:prSet phldrT="[Text]"/>
      <dgm:spPr>
        <a:solidFill>
          <a:srgbClr val="FFFF00"/>
        </a:solidFill>
      </dgm:spPr>
      <dgm:t>
        <a:bodyPr/>
        <a:lstStyle/>
        <a:p>
          <a:r>
            <a:rPr lang="en-GB" dirty="0" smtClean="0">
              <a:solidFill>
                <a:schemeClr val="tx1"/>
              </a:solidFill>
            </a:rPr>
            <a:t>Stage 4</a:t>
          </a:r>
          <a:r>
            <a:rPr lang="en-GB" dirty="0" smtClean="0"/>
            <a:t>:</a:t>
          </a:r>
        </a:p>
      </dgm:t>
    </dgm:pt>
    <dgm:pt modelId="{5A450776-CC3D-403E-8D05-2E22227ACF61}" type="parTrans" cxnId="{F76A7098-78C9-42D0-9116-5F44CBCD3EF6}">
      <dgm:prSet/>
      <dgm:spPr/>
      <dgm:t>
        <a:bodyPr/>
        <a:lstStyle/>
        <a:p>
          <a:endParaRPr lang="en-GB"/>
        </a:p>
      </dgm:t>
    </dgm:pt>
    <dgm:pt modelId="{C693BF28-0983-4907-9B43-F3158EF305FD}" type="sibTrans" cxnId="{F76A7098-78C9-42D0-9116-5F44CBCD3EF6}">
      <dgm:prSet/>
      <dgm:spPr/>
      <dgm:t>
        <a:bodyPr/>
        <a:lstStyle/>
        <a:p>
          <a:endParaRPr lang="en-GB"/>
        </a:p>
      </dgm:t>
    </dgm:pt>
    <dgm:pt modelId="{BEDFF44E-BCA6-4D64-85B0-C5F12C18D4EA}">
      <dgm:prSet phldrT="[Text]"/>
      <dgm:spPr>
        <a:solidFill>
          <a:schemeClr val="accent1">
            <a:lumMod val="60000"/>
            <a:lumOff val="40000"/>
          </a:schemeClr>
        </a:solidFill>
      </dgm:spPr>
      <dgm:t>
        <a:bodyPr/>
        <a:lstStyle/>
        <a:p>
          <a:r>
            <a:rPr lang="en-GB" dirty="0" smtClean="0">
              <a:solidFill>
                <a:schemeClr val="tx1"/>
              </a:solidFill>
            </a:rPr>
            <a:t>Stage 1</a:t>
          </a:r>
        </a:p>
      </dgm:t>
    </dgm:pt>
    <dgm:pt modelId="{67A23415-62C9-4096-85B0-1B7C3AFD71B5}" type="parTrans" cxnId="{E08BFD9E-B609-4C80-A0F7-0C1350289F6D}">
      <dgm:prSet/>
      <dgm:spPr/>
      <dgm:t>
        <a:bodyPr/>
        <a:lstStyle/>
        <a:p>
          <a:endParaRPr lang="en-GB"/>
        </a:p>
      </dgm:t>
    </dgm:pt>
    <dgm:pt modelId="{CBC6E110-C424-4520-9E0B-5F0E5570D3CD}" type="sibTrans" cxnId="{E08BFD9E-B609-4C80-A0F7-0C1350289F6D}">
      <dgm:prSet/>
      <dgm:spPr/>
      <dgm:t>
        <a:bodyPr/>
        <a:lstStyle/>
        <a:p>
          <a:endParaRPr lang="en-GB"/>
        </a:p>
      </dgm:t>
    </dgm:pt>
    <dgm:pt modelId="{067D304A-F3AA-45AF-B8C0-D285C34DBD19}" type="pres">
      <dgm:prSet presAssocID="{E53CB186-1E49-45E6-8A90-2EE310B6981B}" presName="compositeShape" presStyleCnt="0">
        <dgm:presLayoutVars>
          <dgm:chMax val="7"/>
          <dgm:dir/>
          <dgm:resizeHandles val="exact"/>
        </dgm:presLayoutVars>
      </dgm:prSet>
      <dgm:spPr/>
    </dgm:pt>
    <dgm:pt modelId="{F1340428-9FBD-4DBE-9AC0-7498EFA2D4F5}" type="pres">
      <dgm:prSet presAssocID="{E53CB186-1E49-45E6-8A90-2EE310B6981B}" presName="wedge1" presStyleLbl="node1" presStyleIdx="0" presStyleCnt="4"/>
      <dgm:spPr/>
      <dgm:t>
        <a:bodyPr/>
        <a:lstStyle/>
        <a:p>
          <a:endParaRPr lang="en-GB"/>
        </a:p>
      </dgm:t>
    </dgm:pt>
    <dgm:pt modelId="{B8DE1813-5714-48F4-BD2A-D0E62EA0070B}" type="pres">
      <dgm:prSet presAssocID="{E53CB186-1E49-45E6-8A90-2EE310B6981B}" presName="wedge1Tx" presStyleLbl="node1" presStyleIdx="0" presStyleCnt="4">
        <dgm:presLayoutVars>
          <dgm:chMax val="0"/>
          <dgm:chPref val="0"/>
          <dgm:bulletEnabled val="1"/>
        </dgm:presLayoutVars>
      </dgm:prSet>
      <dgm:spPr/>
      <dgm:t>
        <a:bodyPr/>
        <a:lstStyle/>
        <a:p>
          <a:endParaRPr lang="en-GB"/>
        </a:p>
      </dgm:t>
    </dgm:pt>
    <dgm:pt modelId="{1A098723-577C-4B1E-B007-EA78F78AEE7A}" type="pres">
      <dgm:prSet presAssocID="{E53CB186-1E49-45E6-8A90-2EE310B6981B}" presName="wedge2" presStyleLbl="node1" presStyleIdx="1" presStyleCnt="4"/>
      <dgm:spPr/>
      <dgm:t>
        <a:bodyPr/>
        <a:lstStyle/>
        <a:p>
          <a:endParaRPr lang="en-GB"/>
        </a:p>
      </dgm:t>
    </dgm:pt>
    <dgm:pt modelId="{839F77DC-88EC-422E-BD45-1CF08C5C45F1}" type="pres">
      <dgm:prSet presAssocID="{E53CB186-1E49-45E6-8A90-2EE310B6981B}" presName="wedge2Tx" presStyleLbl="node1" presStyleIdx="1" presStyleCnt="4">
        <dgm:presLayoutVars>
          <dgm:chMax val="0"/>
          <dgm:chPref val="0"/>
          <dgm:bulletEnabled val="1"/>
        </dgm:presLayoutVars>
      </dgm:prSet>
      <dgm:spPr/>
      <dgm:t>
        <a:bodyPr/>
        <a:lstStyle/>
        <a:p>
          <a:endParaRPr lang="en-GB"/>
        </a:p>
      </dgm:t>
    </dgm:pt>
    <dgm:pt modelId="{3C46C3E5-CBC4-480E-B535-B188C6E6FF78}" type="pres">
      <dgm:prSet presAssocID="{E53CB186-1E49-45E6-8A90-2EE310B6981B}" presName="wedge3" presStyleLbl="node1" presStyleIdx="2" presStyleCnt="4"/>
      <dgm:spPr/>
      <dgm:t>
        <a:bodyPr/>
        <a:lstStyle/>
        <a:p>
          <a:endParaRPr lang="en-GB"/>
        </a:p>
      </dgm:t>
    </dgm:pt>
    <dgm:pt modelId="{5538D095-741C-42D9-9961-56B7EBABC48D}" type="pres">
      <dgm:prSet presAssocID="{E53CB186-1E49-45E6-8A90-2EE310B6981B}" presName="wedge3Tx" presStyleLbl="node1" presStyleIdx="2" presStyleCnt="4">
        <dgm:presLayoutVars>
          <dgm:chMax val="0"/>
          <dgm:chPref val="0"/>
          <dgm:bulletEnabled val="1"/>
        </dgm:presLayoutVars>
      </dgm:prSet>
      <dgm:spPr/>
      <dgm:t>
        <a:bodyPr/>
        <a:lstStyle/>
        <a:p>
          <a:endParaRPr lang="en-GB"/>
        </a:p>
      </dgm:t>
    </dgm:pt>
    <dgm:pt modelId="{889A0556-5921-48BF-AE9F-596F6B079D9A}" type="pres">
      <dgm:prSet presAssocID="{E53CB186-1E49-45E6-8A90-2EE310B6981B}" presName="wedge4" presStyleLbl="node1" presStyleIdx="3" presStyleCnt="4"/>
      <dgm:spPr/>
      <dgm:t>
        <a:bodyPr/>
        <a:lstStyle/>
        <a:p>
          <a:endParaRPr lang="en-GB"/>
        </a:p>
      </dgm:t>
    </dgm:pt>
    <dgm:pt modelId="{60D8D04A-C7A7-4A86-8F5C-BD9DF88203DF}" type="pres">
      <dgm:prSet presAssocID="{E53CB186-1E49-45E6-8A90-2EE310B6981B}" presName="wedge4Tx" presStyleLbl="node1" presStyleIdx="3" presStyleCnt="4">
        <dgm:presLayoutVars>
          <dgm:chMax val="0"/>
          <dgm:chPref val="0"/>
          <dgm:bulletEnabled val="1"/>
        </dgm:presLayoutVars>
      </dgm:prSet>
      <dgm:spPr/>
      <dgm:t>
        <a:bodyPr/>
        <a:lstStyle/>
        <a:p>
          <a:endParaRPr lang="en-GB"/>
        </a:p>
      </dgm:t>
    </dgm:pt>
  </dgm:ptLst>
  <dgm:cxnLst>
    <dgm:cxn modelId="{4B5F590F-3F1B-4198-A120-EEEDC35D0758}" type="presOf" srcId="{09633555-5635-4CA2-B28A-30500E661A9D}" destId="{1A098723-577C-4B1E-B007-EA78F78AEE7A}" srcOrd="0" destOrd="0" presId="urn:microsoft.com/office/officeart/2005/8/layout/chart3"/>
    <dgm:cxn modelId="{E08BFD9E-B609-4C80-A0F7-0C1350289F6D}" srcId="{E53CB186-1E49-45E6-8A90-2EE310B6981B}" destId="{BEDFF44E-BCA6-4D64-85B0-C5F12C18D4EA}" srcOrd="3" destOrd="0" parTransId="{67A23415-62C9-4096-85B0-1B7C3AFD71B5}" sibTransId="{CBC6E110-C424-4520-9E0B-5F0E5570D3CD}"/>
    <dgm:cxn modelId="{CBC62711-81E9-4331-AD61-2F4F89C22441}" type="presOf" srcId="{0C3F31DC-FC6F-42F0-BC65-6AF54328904D}" destId="{B8DE1813-5714-48F4-BD2A-D0E62EA0070B}" srcOrd="1" destOrd="0" presId="urn:microsoft.com/office/officeart/2005/8/layout/chart3"/>
    <dgm:cxn modelId="{F76A7098-78C9-42D0-9116-5F44CBCD3EF6}" srcId="{E53CB186-1E49-45E6-8A90-2EE310B6981B}" destId="{BDD42F0F-859C-4CDA-A651-1BF13ABAE154}" srcOrd="2" destOrd="0" parTransId="{5A450776-CC3D-403E-8D05-2E22227ACF61}" sibTransId="{C693BF28-0983-4907-9B43-F3158EF305FD}"/>
    <dgm:cxn modelId="{3E2D0C5E-72C8-4B59-9AE0-4D23053F5819}" type="presOf" srcId="{BDD42F0F-859C-4CDA-A651-1BF13ABAE154}" destId="{3C46C3E5-CBC4-480E-B535-B188C6E6FF78}" srcOrd="0" destOrd="0" presId="urn:microsoft.com/office/officeart/2005/8/layout/chart3"/>
    <dgm:cxn modelId="{3CC2C5F7-4DFC-43B9-AD21-F32FC62E6113}" srcId="{E53CB186-1E49-45E6-8A90-2EE310B6981B}" destId="{0C3F31DC-FC6F-42F0-BC65-6AF54328904D}" srcOrd="0" destOrd="0" parTransId="{7D9EB099-036F-45EB-8187-A5FB0D8A049D}" sibTransId="{094CC731-C908-4CCB-963C-39147ECDBE01}"/>
    <dgm:cxn modelId="{A6587A24-FBA6-436E-946C-35CE8C2F2C01}" srcId="{E53CB186-1E49-45E6-8A90-2EE310B6981B}" destId="{09633555-5635-4CA2-B28A-30500E661A9D}" srcOrd="1" destOrd="0" parTransId="{E87BD5D1-C120-4B47-A5E7-79EB4D0AC8D0}" sibTransId="{F432582A-0F17-46CF-9DBB-39C1466CB025}"/>
    <dgm:cxn modelId="{3C2A6A50-4283-4D85-97CA-9EBD0984F865}" type="presOf" srcId="{E53CB186-1E49-45E6-8A90-2EE310B6981B}" destId="{067D304A-F3AA-45AF-B8C0-D285C34DBD19}" srcOrd="0" destOrd="0" presId="urn:microsoft.com/office/officeart/2005/8/layout/chart3"/>
    <dgm:cxn modelId="{D8F07F98-9FA4-41C5-B36D-1C802A7065DD}" type="presOf" srcId="{09633555-5635-4CA2-B28A-30500E661A9D}" destId="{839F77DC-88EC-422E-BD45-1CF08C5C45F1}" srcOrd="1" destOrd="0" presId="urn:microsoft.com/office/officeart/2005/8/layout/chart3"/>
    <dgm:cxn modelId="{B835756D-A9B2-47DD-A11F-938A7953DEFC}" type="presOf" srcId="{BEDFF44E-BCA6-4D64-85B0-C5F12C18D4EA}" destId="{60D8D04A-C7A7-4A86-8F5C-BD9DF88203DF}" srcOrd="1" destOrd="0" presId="urn:microsoft.com/office/officeart/2005/8/layout/chart3"/>
    <dgm:cxn modelId="{0E63B821-911B-4A25-99C9-9375FCFCAE30}" type="presOf" srcId="{BDD42F0F-859C-4CDA-A651-1BF13ABAE154}" destId="{5538D095-741C-42D9-9961-56B7EBABC48D}" srcOrd="1" destOrd="0" presId="urn:microsoft.com/office/officeart/2005/8/layout/chart3"/>
    <dgm:cxn modelId="{5EAFA54A-2371-47B8-8FD2-A315176454F1}" type="presOf" srcId="{BEDFF44E-BCA6-4D64-85B0-C5F12C18D4EA}" destId="{889A0556-5921-48BF-AE9F-596F6B079D9A}" srcOrd="0" destOrd="0" presId="urn:microsoft.com/office/officeart/2005/8/layout/chart3"/>
    <dgm:cxn modelId="{345D246F-9F33-4978-B535-9FCE8F45EEDA}" type="presOf" srcId="{0C3F31DC-FC6F-42F0-BC65-6AF54328904D}" destId="{F1340428-9FBD-4DBE-9AC0-7498EFA2D4F5}" srcOrd="0" destOrd="0" presId="urn:microsoft.com/office/officeart/2005/8/layout/chart3"/>
    <dgm:cxn modelId="{9CC9FC17-4863-40A1-9492-487056C62E26}" type="presParOf" srcId="{067D304A-F3AA-45AF-B8C0-D285C34DBD19}" destId="{F1340428-9FBD-4DBE-9AC0-7498EFA2D4F5}" srcOrd="0" destOrd="0" presId="urn:microsoft.com/office/officeart/2005/8/layout/chart3"/>
    <dgm:cxn modelId="{E1CB04A1-C743-4B6B-9D5B-B79E565CA5F6}" type="presParOf" srcId="{067D304A-F3AA-45AF-B8C0-D285C34DBD19}" destId="{B8DE1813-5714-48F4-BD2A-D0E62EA0070B}" srcOrd="1" destOrd="0" presId="urn:microsoft.com/office/officeart/2005/8/layout/chart3"/>
    <dgm:cxn modelId="{F9F0260F-B7A2-4A85-B735-E477C0F0C5D5}" type="presParOf" srcId="{067D304A-F3AA-45AF-B8C0-D285C34DBD19}" destId="{1A098723-577C-4B1E-B007-EA78F78AEE7A}" srcOrd="2" destOrd="0" presId="urn:microsoft.com/office/officeart/2005/8/layout/chart3"/>
    <dgm:cxn modelId="{C39AEEB0-3A50-4338-817F-8FA901BC9D75}" type="presParOf" srcId="{067D304A-F3AA-45AF-B8C0-D285C34DBD19}" destId="{839F77DC-88EC-422E-BD45-1CF08C5C45F1}" srcOrd="3" destOrd="0" presId="urn:microsoft.com/office/officeart/2005/8/layout/chart3"/>
    <dgm:cxn modelId="{E9714948-19DF-460B-AA91-6ACD5E2C0723}" type="presParOf" srcId="{067D304A-F3AA-45AF-B8C0-D285C34DBD19}" destId="{3C46C3E5-CBC4-480E-B535-B188C6E6FF78}" srcOrd="4" destOrd="0" presId="urn:microsoft.com/office/officeart/2005/8/layout/chart3"/>
    <dgm:cxn modelId="{5D8B5468-930C-4987-BA6C-498DBBAC2DC0}" type="presParOf" srcId="{067D304A-F3AA-45AF-B8C0-D285C34DBD19}" destId="{5538D095-741C-42D9-9961-56B7EBABC48D}" srcOrd="5" destOrd="0" presId="urn:microsoft.com/office/officeart/2005/8/layout/chart3"/>
    <dgm:cxn modelId="{8A49EE72-8BA5-4D5C-A010-8B8D9BAB0DAD}" type="presParOf" srcId="{067D304A-F3AA-45AF-B8C0-D285C34DBD19}" destId="{889A0556-5921-48BF-AE9F-596F6B079D9A}" srcOrd="6" destOrd="0" presId="urn:microsoft.com/office/officeart/2005/8/layout/chart3"/>
    <dgm:cxn modelId="{FC10EB26-D3F2-4682-B615-F476DD09E2BC}" type="presParOf" srcId="{067D304A-F3AA-45AF-B8C0-D285C34DBD19}" destId="{60D8D04A-C7A7-4A86-8F5C-BD9DF88203DF}"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CB186-1E49-45E6-8A90-2EE310B6981B}" type="doc">
      <dgm:prSet loTypeId="urn:microsoft.com/office/officeart/2005/8/layout/chart3" loCatId="cycle" qsTypeId="urn:microsoft.com/office/officeart/2005/8/quickstyle/3d2" qsCatId="3D" csTypeId="urn:microsoft.com/office/officeart/2005/8/colors/colorful5" csCatId="colorful" phldr="1"/>
      <dgm:spPr/>
    </dgm:pt>
    <dgm:pt modelId="{0C3F31DC-FC6F-42F0-BC65-6AF54328904D}">
      <dgm:prSet phldrT="[Text]" custT="1"/>
      <dgm:spPr>
        <a:solidFill>
          <a:srgbClr val="FF0000"/>
        </a:solidFill>
      </dgm:spPr>
      <dgm:t>
        <a:bodyPr/>
        <a:lstStyle/>
        <a:p>
          <a:r>
            <a:rPr lang="en-GB" sz="2400" dirty="0" smtClean="0">
              <a:solidFill>
                <a:schemeClr val="tx1"/>
              </a:solidFill>
            </a:rPr>
            <a:t>Stage 3:</a:t>
          </a:r>
        </a:p>
        <a:p>
          <a:r>
            <a:rPr lang="en-GB" sz="2400" dirty="0" smtClean="0">
              <a:solidFill>
                <a:schemeClr val="tx1"/>
              </a:solidFill>
            </a:rPr>
            <a:t> Getting the ball rolling</a:t>
          </a:r>
          <a:endParaRPr lang="en-GB" sz="2400" dirty="0">
            <a:solidFill>
              <a:schemeClr val="tx1"/>
            </a:solidFill>
          </a:endParaRPr>
        </a:p>
      </dgm:t>
    </dgm:pt>
    <dgm:pt modelId="{7D9EB099-036F-45EB-8187-A5FB0D8A049D}" type="parTrans" cxnId="{3CC2C5F7-4DFC-43B9-AD21-F32FC62E6113}">
      <dgm:prSet/>
      <dgm:spPr/>
      <dgm:t>
        <a:bodyPr/>
        <a:lstStyle/>
        <a:p>
          <a:endParaRPr lang="en-GB"/>
        </a:p>
      </dgm:t>
    </dgm:pt>
    <dgm:pt modelId="{094CC731-C908-4CCB-963C-39147ECDBE01}" type="sibTrans" cxnId="{3CC2C5F7-4DFC-43B9-AD21-F32FC62E6113}">
      <dgm:prSet/>
      <dgm:spPr/>
      <dgm:t>
        <a:bodyPr/>
        <a:lstStyle/>
        <a:p>
          <a:endParaRPr lang="en-GB"/>
        </a:p>
      </dgm:t>
    </dgm:pt>
    <dgm:pt modelId="{09633555-5635-4CA2-B28A-30500E661A9D}">
      <dgm:prSet phldrT="[Text]" custT="1"/>
      <dgm:spPr>
        <a:solidFill>
          <a:srgbClr val="FFFF00"/>
        </a:solidFill>
      </dgm:spPr>
      <dgm:t>
        <a:bodyPr/>
        <a:lstStyle/>
        <a:p>
          <a:r>
            <a:rPr lang="en-GB" sz="2400" dirty="0" smtClean="0">
              <a:solidFill>
                <a:schemeClr val="tx1"/>
              </a:solidFill>
            </a:rPr>
            <a:t>Stage 4:</a:t>
          </a:r>
          <a:endParaRPr lang="en-GB" sz="2400" dirty="0">
            <a:solidFill>
              <a:schemeClr val="tx1"/>
            </a:solidFill>
          </a:endParaRPr>
        </a:p>
      </dgm:t>
    </dgm:pt>
    <dgm:pt modelId="{E87BD5D1-C120-4B47-A5E7-79EB4D0AC8D0}" type="parTrans" cxnId="{A6587A24-FBA6-436E-946C-35CE8C2F2C01}">
      <dgm:prSet/>
      <dgm:spPr/>
      <dgm:t>
        <a:bodyPr/>
        <a:lstStyle/>
        <a:p>
          <a:endParaRPr lang="en-GB"/>
        </a:p>
      </dgm:t>
    </dgm:pt>
    <dgm:pt modelId="{F432582A-0F17-46CF-9DBB-39C1466CB025}" type="sibTrans" cxnId="{A6587A24-FBA6-436E-946C-35CE8C2F2C01}">
      <dgm:prSet/>
      <dgm:spPr/>
      <dgm:t>
        <a:bodyPr/>
        <a:lstStyle/>
        <a:p>
          <a:endParaRPr lang="en-GB"/>
        </a:p>
      </dgm:t>
    </dgm:pt>
    <dgm:pt modelId="{BDD42F0F-859C-4CDA-A651-1BF13ABAE154}">
      <dgm:prSet phldrT="[Text]" custT="1"/>
      <dgm:spPr>
        <a:solidFill>
          <a:srgbClr val="00B0F0"/>
        </a:solidFill>
      </dgm:spPr>
      <dgm:t>
        <a:bodyPr/>
        <a:lstStyle/>
        <a:p>
          <a:r>
            <a:rPr lang="en-GB" sz="2400" dirty="0" smtClean="0">
              <a:solidFill>
                <a:schemeClr val="tx1"/>
              </a:solidFill>
            </a:rPr>
            <a:t>Stage 1:</a:t>
          </a:r>
        </a:p>
      </dgm:t>
    </dgm:pt>
    <dgm:pt modelId="{5A450776-CC3D-403E-8D05-2E22227ACF61}" type="parTrans" cxnId="{F76A7098-78C9-42D0-9116-5F44CBCD3EF6}">
      <dgm:prSet/>
      <dgm:spPr/>
      <dgm:t>
        <a:bodyPr/>
        <a:lstStyle/>
        <a:p>
          <a:endParaRPr lang="en-GB"/>
        </a:p>
      </dgm:t>
    </dgm:pt>
    <dgm:pt modelId="{C693BF28-0983-4907-9B43-F3158EF305FD}" type="sibTrans" cxnId="{F76A7098-78C9-42D0-9116-5F44CBCD3EF6}">
      <dgm:prSet/>
      <dgm:spPr/>
      <dgm:t>
        <a:bodyPr/>
        <a:lstStyle/>
        <a:p>
          <a:endParaRPr lang="en-GB"/>
        </a:p>
      </dgm:t>
    </dgm:pt>
    <dgm:pt modelId="{BEDFF44E-BCA6-4D64-85B0-C5F12C18D4EA}">
      <dgm:prSet phldrT="[Text]" custT="1"/>
      <dgm:spPr>
        <a:solidFill>
          <a:srgbClr val="92D050"/>
        </a:solidFill>
      </dgm:spPr>
      <dgm:t>
        <a:bodyPr/>
        <a:lstStyle/>
        <a:p>
          <a:r>
            <a:rPr lang="en-GB" sz="2400" dirty="0" smtClean="0">
              <a:solidFill>
                <a:schemeClr val="tx1"/>
              </a:solidFill>
            </a:rPr>
            <a:t>Stage 2:</a:t>
          </a:r>
        </a:p>
      </dgm:t>
    </dgm:pt>
    <dgm:pt modelId="{67A23415-62C9-4096-85B0-1B7C3AFD71B5}" type="parTrans" cxnId="{E08BFD9E-B609-4C80-A0F7-0C1350289F6D}">
      <dgm:prSet/>
      <dgm:spPr/>
      <dgm:t>
        <a:bodyPr/>
        <a:lstStyle/>
        <a:p>
          <a:endParaRPr lang="en-GB"/>
        </a:p>
      </dgm:t>
    </dgm:pt>
    <dgm:pt modelId="{CBC6E110-C424-4520-9E0B-5F0E5570D3CD}" type="sibTrans" cxnId="{E08BFD9E-B609-4C80-A0F7-0C1350289F6D}">
      <dgm:prSet/>
      <dgm:spPr/>
      <dgm:t>
        <a:bodyPr/>
        <a:lstStyle/>
        <a:p>
          <a:endParaRPr lang="en-GB"/>
        </a:p>
      </dgm:t>
    </dgm:pt>
    <dgm:pt modelId="{067D304A-F3AA-45AF-B8C0-D285C34DBD19}" type="pres">
      <dgm:prSet presAssocID="{E53CB186-1E49-45E6-8A90-2EE310B6981B}" presName="compositeShape" presStyleCnt="0">
        <dgm:presLayoutVars>
          <dgm:chMax val="7"/>
          <dgm:dir/>
          <dgm:resizeHandles val="exact"/>
        </dgm:presLayoutVars>
      </dgm:prSet>
      <dgm:spPr/>
    </dgm:pt>
    <dgm:pt modelId="{F1340428-9FBD-4DBE-9AC0-7498EFA2D4F5}" type="pres">
      <dgm:prSet presAssocID="{E53CB186-1E49-45E6-8A90-2EE310B6981B}" presName="wedge1" presStyleLbl="node1" presStyleIdx="0" presStyleCnt="4"/>
      <dgm:spPr/>
      <dgm:t>
        <a:bodyPr/>
        <a:lstStyle/>
        <a:p>
          <a:endParaRPr lang="en-GB"/>
        </a:p>
      </dgm:t>
    </dgm:pt>
    <dgm:pt modelId="{B8DE1813-5714-48F4-BD2A-D0E62EA0070B}" type="pres">
      <dgm:prSet presAssocID="{E53CB186-1E49-45E6-8A90-2EE310B6981B}" presName="wedge1Tx" presStyleLbl="node1" presStyleIdx="0" presStyleCnt="4">
        <dgm:presLayoutVars>
          <dgm:chMax val="0"/>
          <dgm:chPref val="0"/>
          <dgm:bulletEnabled val="1"/>
        </dgm:presLayoutVars>
      </dgm:prSet>
      <dgm:spPr/>
      <dgm:t>
        <a:bodyPr/>
        <a:lstStyle/>
        <a:p>
          <a:endParaRPr lang="en-GB"/>
        </a:p>
      </dgm:t>
    </dgm:pt>
    <dgm:pt modelId="{1A098723-577C-4B1E-B007-EA78F78AEE7A}" type="pres">
      <dgm:prSet presAssocID="{E53CB186-1E49-45E6-8A90-2EE310B6981B}" presName="wedge2" presStyleLbl="node1" presStyleIdx="1" presStyleCnt="4"/>
      <dgm:spPr/>
      <dgm:t>
        <a:bodyPr/>
        <a:lstStyle/>
        <a:p>
          <a:endParaRPr lang="en-GB"/>
        </a:p>
      </dgm:t>
    </dgm:pt>
    <dgm:pt modelId="{839F77DC-88EC-422E-BD45-1CF08C5C45F1}" type="pres">
      <dgm:prSet presAssocID="{E53CB186-1E49-45E6-8A90-2EE310B6981B}" presName="wedge2Tx" presStyleLbl="node1" presStyleIdx="1" presStyleCnt="4">
        <dgm:presLayoutVars>
          <dgm:chMax val="0"/>
          <dgm:chPref val="0"/>
          <dgm:bulletEnabled val="1"/>
        </dgm:presLayoutVars>
      </dgm:prSet>
      <dgm:spPr/>
      <dgm:t>
        <a:bodyPr/>
        <a:lstStyle/>
        <a:p>
          <a:endParaRPr lang="en-GB"/>
        </a:p>
      </dgm:t>
    </dgm:pt>
    <dgm:pt modelId="{3C46C3E5-CBC4-480E-B535-B188C6E6FF78}" type="pres">
      <dgm:prSet presAssocID="{E53CB186-1E49-45E6-8A90-2EE310B6981B}" presName="wedge3" presStyleLbl="node1" presStyleIdx="2" presStyleCnt="4"/>
      <dgm:spPr/>
      <dgm:t>
        <a:bodyPr/>
        <a:lstStyle/>
        <a:p>
          <a:endParaRPr lang="en-GB"/>
        </a:p>
      </dgm:t>
    </dgm:pt>
    <dgm:pt modelId="{5538D095-741C-42D9-9961-56B7EBABC48D}" type="pres">
      <dgm:prSet presAssocID="{E53CB186-1E49-45E6-8A90-2EE310B6981B}" presName="wedge3Tx" presStyleLbl="node1" presStyleIdx="2" presStyleCnt="4">
        <dgm:presLayoutVars>
          <dgm:chMax val="0"/>
          <dgm:chPref val="0"/>
          <dgm:bulletEnabled val="1"/>
        </dgm:presLayoutVars>
      </dgm:prSet>
      <dgm:spPr/>
      <dgm:t>
        <a:bodyPr/>
        <a:lstStyle/>
        <a:p>
          <a:endParaRPr lang="en-GB"/>
        </a:p>
      </dgm:t>
    </dgm:pt>
    <dgm:pt modelId="{889A0556-5921-48BF-AE9F-596F6B079D9A}" type="pres">
      <dgm:prSet presAssocID="{E53CB186-1E49-45E6-8A90-2EE310B6981B}" presName="wedge4" presStyleLbl="node1" presStyleIdx="3" presStyleCnt="4"/>
      <dgm:spPr/>
      <dgm:t>
        <a:bodyPr/>
        <a:lstStyle/>
        <a:p>
          <a:endParaRPr lang="en-GB"/>
        </a:p>
      </dgm:t>
    </dgm:pt>
    <dgm:pt modelId="{60D8D04A-C7A7-4A86-8F5C-BD9DF88203DF}" type="pres">
      <dgm:prSet presAssocID="{E53CB186-1E49-45E6-8A90-2EE310B6981B}" presName="wedge4Tx" presStyleLbl="node1" presStyleIdx="3" presStyleCnt="4">
        <dgm:presLayoutVars>
          <dgm:chMax val="0"/>
          <dgm:chPref val="0"/>
          <dgm:bulletEnabled val="1"/>
        </dgm:presLayoutVars>
      </dgm:prSet>
      <dgm:spPr/>
      <dgm:t>
        <a:bodyPr/>
        <a:lstStyle/>
        <a:p>
          <a:endParaRPr lang="en-GB"/>
        </a:p>
      </dgm:t>
    </dgm:pt>
  </dgm:ptLst>
  <dgm:cxnLst>
    <dgm:cxn modelId="{5242B2F0-D3B5-4616-A4F2-7B18BF7B63E2}" type="presOf" srcId="{0C3F31DC-FC6F-42F0-BC65-6AF54328904D}" destId="{F1340428-9FBD-4DBE-9AC0-7498EFA2D4F5}" srcOrd="0" destOrd="0" presId="urn:microsoft.com/office/officeart/2005/8/layout/chart3"/>
    <dgm:cxn modelId="{E08BFD9E-B609-4C80-A0F7-0C1350289F6D}" srcId="{E53CB186-1E49-45E6-8A90-2EE310B6981B}" destId="{BEDFF44E-BCA6-4D64-85B0-C5F12C18D4EA}" srcOrd="3" destOrd="0" parTransId="{67A23415-62C9-4096-85B0-1B7C3AFD71B5}" sibTransId="{CBC6E110-C424-4520-9E0B-5F0E5570D3CD}"/>
    <dgm:cxn modelId="{3CC2C5F7-4DFC-43B9-AD21-F32FC62E6113}" srcId="{E53CB186-1E49-45E6-8A90-2EE310B6981B}" destId="{0C3F31DC-FC6F-42F0-BC65-6AF54328904D}" srcOrd="0" destOrd="0" parTransId="{7D9EB099-036F-45EB-8187-A5FB0D8A049D}" sibTransId="{094CC731-C908-4CCB-963C-39147ECDBE01}"/>
    <dgm:cxn modelId="{173AD918-E248-40A8-9178-942AA0171951}" type="presOf" srcId="{0C3F31DC-FC6F-42F0-BC65-6AF54328904D}" destId="{B8DE1813-5714-48F4-BD2A-D0E62EA0070B}" srcOrd="1" destOrd="0" presId="urn:microsoft.com/office/officeart/2005/8/layout/chart3"/>
    <dgm:cxn modelId="{2D24CC0E-46A1-4BC3-A5B1-690CC71C2984}" type="presOf" srcId="{BEDFF44E-BCA6-4D64-85B0-C5F12C18D4EA}" destId="{60D8D04A-C7A7-4A86-8F5C-BD9DF88203DF}" srcOrd="1" destOrd="0" presId="urn:microsoft.com/office/officeart/2005/8/layout/chart3"/>
    <dgm:cxn modelId="{A6587A24-FBA6-436E-946C-35CE8C2F2C01}" srcId="{E53CB186-1E49-45E6-8A90-2EE310B6981B}" destId="{09633555-5635-4CA2-B28A-30500E661A9D}" srcOrd="1" destOrd="0" parTransId="{E87BD5D1-C120-4B47-A5E7-79EB4D0AC8D0}" sibTransId="{F432582A-0F17-46CF-9DBB-39C1466CB025}"/>
    <dgm:cxn modelId="{F76A7098-78C9-42D0-9116-5F44CBCD3EF6}" srcId="{E53CB186-1E49-45E6-8A90-2EE310B6981B}" destId="{BDD42F0F-859C-4CDA-A651-1BF13ABAE154}" srcOrd="2" destOrd="0" parTransId="{5A450776-CC3D-403E-8D05-2E22227ACF61}" sibTransId="{C693BF28-0983-4907-9B43-F3158EF305FD}"/>
    <dgm:cxn modelId="{CDBF1711-A0BA-4D93-8315-3A77562C62FF}" type="presOf" srcId="{E53CB186-1E49-45E6-8A90-2EE310B6981B}" destId="{067D304A-F3AA-45AF-B8C0-D285C34DBD19}" srcOrd="0" destOrd="0" presId="urn:microsoft.com/office/officeart/2005/8/layout/chart3"/>
    <dgm:cxn modelId="{50033AAE-28AF-4D5A-A3AC-605976DC6797}" type="presOf" srcId="{09633555-5635-4CA2-B28A-30500E661A9D}" destId="{1A098723-577C-4B1E-B007-EA78F78AEE7A}" srcOrd="0" destOrd="0" presId="urn:microsoft.com/office/officeart/2005/8/layout/chart3"/>
    <dgm:cxn modelId="{E9D77C5C-569D-40B1-AB5D-B241D794E713}" type="presOf" srcId="{BDD42F0F-859C-4CDA-A651-1BF13ABAE154}" destId="{3C46C3E5-CBC4-480E-B535-B188C6E6FF78}" srcOrd="0" destOrd="0" presId="urn:microsoft.com/office/officeart/2005/8/layout/chart3"/>
    <dgm:cxn modelId="{00713D57-05CD-4640-81C5-7F9DC7F547EE}" type="presOf" srcId="{BEDFF44E-BCA6-4D64-85B0-C5F12C18D4EA}" destId="{889A0556-5921-48BF-AE9F-596F6B079D9A}" srcOrd="0" destOrd="0" presId="urn:microsoft.com/office/officeart/2005/8/layout/chart3"/>
    <dgm:cxn modelId="{E206F7BC-2FAA-43DE-9A6E-1636E4B4E32B}" type="presOf" srcId="{09633555-5635-4CA2-B28A-30500E661A9D}" destId="{839F77DC-88EC-422E-BD45-1CF08C5C45F1}" srcOrd="1" destOrd="0" presId="urn:microsoft.com/office/officeart/2005/8/layout/chart3"/>
    <dgm:cxn modelId="{3D1A3341-0B99-4D8B-B92C-4CBC438F50DE}" type="presOf" srcId="{BDD42F0F-859C-4CDA-A651-1BF13ABAE154}" destId="{5538D095-741C-42D9-9961-56B7EBABC48D}" srcOrd="1" destOrd="0" presId="urn:microsoft.com/office/officeart/2005/8/layout/chart3"/>
    <dgm:cxn modelId="{F6B5F848-7631-4005-A348-34D9CB7DFA0A}" type="presParOf" srcId="{067D304A-F3AA-45AF-B8C0-D285C34DBD19}" destId="{F1340428-9FBD-4DBE-9AC0-7498EFA2D4F5}" srcOrd="0" destOrd="0" presId="urn:microsoft.com/office/officeart/2005/8/layout/chart3"/>
    <dgm:cxn modelId="{742ACBCD-CE5E-4EA8-B262-4A5F83E172B1}" type="presParOf" srcId="{067D304A-F3AA-45AF-B8C0-D285C34DBD19}" destId="{B8DE1813-5714-48F4-BD2A-D0E62EA0070B}" srcOrd="1" destOrd="0" presId="urn:microsoft.com/office/officeart/2005/8/layout/chart3"/>
    <dgm:cxn modelId="{83AF734E-4D2A-4EF4-AA17-B03C4CC15401}" type="presParOf" srcId="{067D304A-F3AA-45AF-B8C0-D285C34DBD19}" destId="{1A098723-577C-4B1E-B007-EA78F78AEE7A}" srcOrd="2" destOrd="0" presId="urn:microsoft.com/office/officeart/2005/8/layout/chart3"/>
    <dgm:cxn modelId="{341E0049-1999-4225-8A70-8C725290EDFB}" type="presParOf" srcId="{067D304A-F3AA-45AF-B8C0-D285C34DBD19}" destId="{839F77DC-88EC-422E-BD45-1CF08C5C45F1}" srcOrd="3" destOrd="0" presId="urn:microsoft.com/office/officeart/2005/8/layout/chart3"/>
    <dgm:cxn modelId="{9B8FC8AB-ABB4-44F9-84FB-DC93E4482D41}" type="presParOf" srcId="{067D304A-F3AA-45AF-B8C0-D285C34DBD19}" destId="{3C46C3E5-CBC4-480E-B535-B188C6E6FF78}" srcOrd="4" destOrd="0" presId="urn:microsoft.com/office/officeart/2005/8/layout/chart3"/>
    <dgm:cxn modelId="{C9A0D760-3538-48F1-A698-6997D595A867}" type="presParOf" srcId="{067D304A-F3AA-45AF-B8C0-D285C34DBD19}" destId="{5538D095-741C-42D9-9961-56B7EBABC48D}" srcOrd="5" destOrd="0" presId="urn:microsoft.com/office/officeart/2005/8/layout/chart3"/>
    <dgm:cxn modelId="{B0E97AEB-91EE-4749-8E4E-78D4390F7DFE}" type="presParOf" srcId="{067D304A-F3AA-45AF-B8C0-D285C34DBD19}" destId="{889A0556-5921-48BF-AE9F-596F6B079D9A}" srcOrd="6" destOrd="0" presId="urn:microsoft.com/office/officeart/2005/8/layout/chart3"/>
    <dgm:cxn modelId="{F3D7C813-9697-4E86-A563-9563227C29E0}" type="presParOf" srcId="{067D304A-F3AA-45AF-B8C0-D285C34DBD19}" destId="{60D8D04A-C7A7-4A86-8F5C-BD9DF88203DF}"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CB186-1E49-45E6-8A90-2EE310B6981B}" type="doc">
      <dgm:prSet loTypeId="urn:microsoft.com/office/officeart/2005/8/layout/chart3" loCatId="cycle" qsTypeId="urn:microsoft.com/office/officeart/2005/8/quickstyle/3d2" qsCatId="3D" csTypeId="urn:microsoft.com/office/officeart/2005/8/colors/colorful5" csCatId="colorful" phldr="1"/>
      <dgm:spPr/>
    </dgm:pt>
    <dgm:pt modelId="{0C3F31DC-FC6F-42F0-BC65-6AF54328904D}">
      <dgm:prSet phldrT="[Text]" custT="1"/>
      <dgm:spPr>
        <a:solidFill>
          <a:srgbClr val="FFFF00"/>
        </a:solidFill>
      </dgm:spPr>
      <dgm:t>
        <a:bodyPr/>
        <a:lstStyle/>
        <a:p>
          <a:r>
            <a:rPr lang="en-GB" sz="2400" dirty="0" smtClean="0">
              <a:solidFill>
                <a:schemeClr val="tx1"/>
              </a:solidFill>
            </a:rPr>
            <a:t>Stage 4:</a:t>
          </a:r>
        </a:p>
        <a:p>
          <a:r>
            <a:rPr lang="en-GB" sz="2400" dirty="0" smtClean="0">
              <a:solidFill>
                <a:schemeClr val="tx1"/>
              </a:solidFill>
            </a:rPr>
            <a:t> Making it natural</a:t>
          </a:r>
          <a:endParaRPr lang="en-GB" sz="2400" dirty="0">
            <a:solidFill>
              <a:schemeClr val="tx1"/>
            </a:solidFill>
          </a:endParaRPr>
        </a:p>
      </dgm:t>
    </dgm:pt>
    <dgm:pt modelId="{7D9EB099-036F-45EB-8187-A5FB0D8A049D}" type="parTrans" cxnId="{3CC2C5F7-4DFC-43B9-AD21-F32FC62E6113}">
      <dgm:prSet/>
      <dgm:spPr/>
      <dgm:t>
        <a:bodyPr/>
        <a:lstStyle/>
        <a:p>
          <a:endParaRPr lang="en-GB"/>
        </a:p>
      </dgm:t>
    </dgm:pt>
    <dgm:pt modelId="{094CC731-C908-4CCB-963C-39147ECDBE01}" type="sibTrans" cxnId="{3CC2C5F7-4DFC-43B9-AD21-F32FC62E6113}">
      <dgm:prSet/>
      <dgm:spPr/>
      <dgm:t>
        <a:bodyPr/>
        <a:lstStyle/>
        <a:p>
          <a:endParaRPr lang="en-GB"/>
        </a:p>
      </dgm:t>
    </dgm:pt>
    <dgm:pt modelId="{09633555-5635-4CA2-B28A-30500E661A9D}">
      <dgm:prSet phldrT="[Text]" custT="1"/>
      <dgm:spPr>
        <a:solidFill>
          <a:srgbClr val="00B0F0"/>
        </a:solidFill>
      </dgm:spPr>
      <dgm:t>
        <a:bodyPr/>
        <a:lstStyle/>
        <a:p>
          <a:r>
            <a:rPr lang="en-GB" sz="2400" dirty="0" smtClean="0">
              <a:solidFill>
                <a:schemeClr val="tx1"/>
              </a:solidFill>
            </a:rPr>
            <a:t>Stage 1</a:t>
          </a:r>
          <a:endParaRPr lang="en-GB" sz="2400" dirty="0">
            <a:solidFill>
              <a:schemeClr val="tx1"/>
            </a:solidFill>
          </a:endParaRPr>
        </a:p>
      </dgm:t>
    </dgm:pt>
    <dgm:pt modelId="{E87BD5D1-C120-4B47-A5E7-79EB4D0AC8D0}" type="parTrans" cxnId="{A6587A24-FBA6-436E-946C-35CE8C2F2C01}">
      <dgm:prSet/>
      <dgm:spPr/>
      <dgm:t>
        <a:bodyPr/>
        <a:lstStyle/>
        <a:p>
          <a:endParaRPr lang="en-GB"/>
        </a:p>
      </dgm:t>
    </dgm:pt>
    <dgm:pt modelId="{F432582A-0F17-46CF-9DBB-39C1466CB025}" type="sibTrans" cxnId="{A6587A24-FBA6-436E-946C-35CE8C2F2C01}">
      <dgm:prSet/>
      <dgm:spPr/>
      <dgm:t>
        <a:bodyPr/>
        <a:lstStyle/>
        <a:p>
          <a:endParaRPr lang="en-GB"/>
        </a:p>
      </dgm:t>
    </dgm:pt>
    <dgm:pt modelId="{BDD42F0F-859C-4CDA-A651-1BF13ABAE154}">
      <dgm:prSet phldrT="[Text]" custT="1"/>
      <dgm:spPr>
        <a:solidFill>
          <a:srgbClr val="92D050"/>
        </a:solidFill>
      </dgm:spPr>
      <dgm:t>
        <a:bodyPr/>
        <a:lstStyle/>
        <a:p>
          <a:r>
            <a:rPr lang="en-GB" sz="2400" dirty="0" smtClean="0">
              <a:solidFill>
                <a:schemeClr val="tx1"/>
              </a:solidFill>
            </a:rPr>
            <a:t>Stage 2</a:t>
          </a:r>
        </a:p>
      </dgm:t>
    </dgm:pt>
    <dgm:pt modelId="{5A450776-CC3D-403E-8D05-2E22227ACF61}" type="parTrans" cxnId="{F76A7098-78C9-42D0-9116-5F44CBCD3EF6}">
      <dgm:prSet/>
      <dgm:spPr/>
      <dgm:t>
        <a:bodyPr/>
        <a:lstStyle/>
        <a:p>
          <a:endParaRPr lang="en-GB"/>
        </a:p>
      </dgm:t>
    </dgm:pt>
    <dgm:pt modelId="{C693BF28-0983-4907-9B43-F3158EF305FD}" type="sibTrans" cxnId="{F76A7098-78C9-42D0-9116-5F44CBCD3EF6}">
      <dgm:prSet/>
      <dgm:spPr/>
      <dgm:t>
        <a:bodyPr/>
        <a:lstStyle/>
        <a:p>
          <a:endParaRPr lang="en-GB"/>
        </a:p>
      </dgm:t>
    </dgm:pt>
    <dgm:pt modelId="{BEDFF44E-BCA6-4D64-85B0-C5F12C18D4EA}">
      <dgm:prSet phldrT="[Text]" custT="1"/>
      <dgm:spPr>
        <a:solidFill>
          <a:srgbClr val="FF0000"/>
        </a:solidFill>
      </dgm:spPr>
      <dgm:t>
        <a:bodyPr/>
        <a:lstStyle/>
        <a:p>
          <a:r>
            <a:rPr lang="en-GB" sz="2400" dirty="0" smtClean="0">
              <a:solidFill>
                <a:schemeClr val="tx1"/>
              </a:solidFill>
            </a:rPr>
            <a:t>Stage 3</a:t>
          </a:r>
        </a:p>
      </dgm:t>
    </dgm:pt>
    <dgm:pt modelId="{67A23415-62C9-4096-85B0-1B7C3AFD71B5}" type="parTrans" cxnId="{E08BFD9E-B609-4C80-A0F7-0C1350289F6D}">
      <dgm:prSet/>
      <dgm:spPr/>
      <dgm:t>
        <a:bodyPr/>
        <a:lstStyle/>
        <a:p>
          <a:endParaRPr lang="en-GB"/>
        </a:p>
      </dgm:t>
    </dgm:pt>
    <dgm:pt modelId="{CBC6E110-C424-4520-9E0B-5F0E5570D3CD}" type="sibTrans" cxnId="{E08BFD9E-B609-4C80-A0F7-0C1350289F6D}">
      <dgm:prSet/>
      <dgm:spPr/>
      <dgm:t>
        <a:bodyPr/>
        <a:lstStyle/>
        <a:p>
          <a:endParaRPr lang="en-GB"/>
        </a:p>
      </dgm:t>
    </dgm:pt>
    <dgm:pt modelId="{067D304A-F3AA-45AF-B8C0-D285C34DBD19}" type="pres">
      <dgm:prSet presAssocID="{E53CB186-1E49-45E6-8A90-2EE310B6981B}" presName="compositeShape" presStyleCnt="0">
        <dgm:presLayoutVars>
          <dgm:chMax val="7"/>
          <dgm:dir/>
          <dgm:resizeHandles val="exact"/>
        </dgm:presLayoutVars>
      </dgm:prSet>
      <dgm:spPr/>
    </dgm:pt>
    <dgm:pt modelId="{F1340428-9FBD-4DBE-9AC0-7498EFA2D4F5}" type="pres">
      <dgm:prSet presAssocID="{E53CB186-1E49-45E6-8A90-2EE310B6981B}" presName="wedge1" presStyleLbl="node1" presStyleIdx="0" presStyleCnt="4"/>
      <dgm:spPr/>
      <dgm:t>
        <a:bodyPr/>
        <a:lstStyle/>
        <a:p>
          <a:endParaRPr lang="en-GB"/>
        </a:p>
      </dgm:t>
    </dgm:pt>
    <dgm:pt modelId="{B8DE1813-5714-48F4-BD2A-D0E62EA0070B}" type="pres">
      <dgm:prSet presAssocID="{E53CB186-1E49-45E6-8A90-2EE310B6981B}" presName="wedge1Tx" presStyleLbl="node1" presStyleIdx="0" presStyleCnt="4">
        <dgm:presLayoutVars>
          <dgm:chMax val="0"/>
          <dgm:chPref val="0"/>
          <dgm:bulletEnabled val="1"/>
        </dgm:presLayoutVars>
      </dgm:prSet>
      <dgm:spPr/>
      <dgm:t>
        <a:bodyPr/>
        <a:lstStyle/>
        <a:p>
          <a:endParaRPr lang="en-GB"/>
        </a:p>
      </dgm:t>
    </dgm:pt>
    <dgm:pt modelId="{1A098723-577C-4B1E-B007-EA78F78AEE7A}" type="pres">
      <dgm:prSet presAssocID="{E53CB186-1E49-45E6-8A90-2EE310B6981B}" presName="wedge2" presStyleLbl="node1" presStyleIdx="1" presStyleCnt="4" custLinFactNeighborX="1435"/>
      <dgm:spPr/>
      <dgm:t>
        <a:bodyPr/>
        <a:lstStyle/>
        <a:p>
          <a:endParaRPr lang="en-GB"/>
        </a:p>
      </dgm:t>
    </dgm:pt>
    <dgm:pt modelId="{839F77DC-88EC-422E-BD45-1CF08C5C45F1}" type="pres">
      <dgm:prSet presAssocID="{E53CB186-1E49-45E6-8A90-2EE310B6981B}" presName="wedge2Tx" presStyleLbl="node1" presStyleIdx="1" presStyleCnt="4">
        <dgm:presLayoutVars>
          <dgm:chMax val="0"/>
          <dgm:chPref val="0"/>
          <dgm:bulletEnabled val="1"/>
        </dgm:presLayoutVars>
      </dgm:prSet>
      <dgm:spPr/>
      <dgm:t>
        <a:bodyPr/>
        <a:lstStyle/>
        <a:p>
          <a:endParaRPr lang="en-GB"/>
        </a:p>
      </dgm:t>
    </dgm:pt>
    <dgm:pt modelId="{3C46C3E5-CBC4-480E-B535-B188C6E6FF78}" type="pres">
      <dgm:prSet presAssocID="{E53CB186-1E49-45E6-8A90-2EE310B6981B}" presName="wedge3" presStyleLbl="node1" presStyleIdx="2" presStyleCnt="4"/>
      <dgm:spPr/>
      <dgm:t>
        <a:bodyPr/>
        <a:lstStyle/>
        <a:p>
          <a:endParaRPr lang="en-GB"/>
        </a:p>
      </dgm:t>
    </dgm:pt>
    <dgm:pt modelId="{5538D095-741C-42D9-9961-56B7EBABC48D}" type="pres">
      <dgm:prSet presAssocID="{E53CB186-1E49-45E6-8A90-2EE310B6981B}" presName="wedge3Tx" presStyleLbl="node1" presStyleIdx="2" presStyleCnt="4">
        <dgm:presLayoutVars>
          <dgm:chMax val="0"/>
          <dgm:chPref val="0"/>
          <dgm:bulletEnabled val="1"/>
        </dgm:presLayoutVars>
      </dgm:prSet>
      <dgm:spPr/>
      <dgm:t>
        <a:bodyPr/>
        <a:lstStyle/>
        <a:p>
          <a:endParaRPr lang="en-GB"/>
        </a:p>
      </dgm:t>
    </dgm:pt>
    <dgm:pt modelId="{889A0556-5921-48BF-AE9F-596F6B079D9A}" type="pres">
      <dgm:prSet presAssocID="{E53CB186-1E49-45E6-8A90-2EE310B6981B}" presName="wedge4" presStyleLbl="node1" presStyleIdx="3" presStyleCnt="4"/>
      <dgm:spPr/>
      <dgm:t>
        <a:bodyPr/>
        <a:lstStyle/>
        <a:p>
          <a:endParaRPr lang="en-GB"/>
        </a:p>
      </dgm:t>
    </dgm:pt>
    <dgm:pt modelId="{60D8D04A-C7A7-4A86-8F5C-BD9DF88203DF}" type="pres">
      <dgm:prSet presAssocID="{E53CB186-1E49-45E6-8A90-2EE310B6981B}" presName="wedge4Tx" presStyleLbl="node1" presStyleIdx="3" presStyleCnt="4">
        <dgm:presLayoutVars>
          <dgm:chMax val="0"/>
          <dgm:chPref val="0"/>
          <dgm:bulletEnabled val="1"/>
        </dgm:presLayoutVars>
      </dgm:prSet>
      <dgm:spPr/>
      <dgm:t>
        <a:bodyPr/>
        <a:lstStyle/>
        <a:p>
          <a:endParaRPr lang="en-GB"/>
        </a:p>
      </dgm:t>
    </dgm:pt>
  </dgm:ptLst>
  <dgm:cxnLst>
    <dgm:cxn modelId="{CC6E4583-7EEB-4062-BB4F-D2B47414A2A2}" type="presOf" srcId="{0C3F31DC-FC6F-42F0-BC65-6AF54328904D}" destId="{F1340428-9FBD-4DBE-9AC0-7498EFA2D4F5}" srcOrd="0" destOrd="0" presId="urn:microsoft.com/office/officeart/2005/8/layout/chart3"/>
    <dgm:cxn modelId="{E08BFD9E-B609-4C80-A0F7-0C1350289F6D}" srcId="{E53CB186-1E49-45E6-8A90-2EE310B6981B}" destId="{BEDFF44E-BCA6-4D64-85B0-C5F12C18D4EA}" srcOrd="3" destOrd="0" parTransId="{67A23415-62C9-4096-85B0-1B7C3AFD71B5}" sibTransId="{CBC6E110-C424-4520-9E0B-5F0E5570D3CD}"/>
    <dgm:cxn modelId="{F76A7098-78C9-42D0-9116-5F44CBCD3EF6}" srcId="{E53CB186-1E49-45E6-8A90-2EE310B6981B}" destId="{BDD42F0F-859C-4CDA-A651-1BF13ABAE154}" srcOrd="2" destOrd="0" parTransId="{5A450776-CC3D-403E-8D05-2E22227ACF61}" sibTransId="{C693BF28-0983-4907-9B43-F3158EF305FD}"/>
    <dgm:cxn modelId="{E51979B4-AAAB-4357-B077-53AD3307B156}" type="presOf" srcId="{E53CB186-1E49-45E6-8A90-2EE310B6981B}" destId="{067D304A-F3AA-45AF-B8C0-D285C34DBD19}" srcOrd="0" destOrd="0" presId="urn:microsoft.com/office/officeart/2005/8/layout/chart3"/>
    <dgm:cxn modelId="{348C779C-1E41-4D30-84A4-32C2CBFDD526}" type="presOf" srcId="{09633555-5635-4CA2-B28A-30500E661A9D}" destId="{839F77DC-88EC-422E-BD45-1CF08C5C45F1}" srcOrd="1" destOrd="0" presId="urn:microsoft.com/office/officeart/2005/8/layout/chart3"/>
    <dgm:cxn modelId="{3CC2C5F7-4DFC-43B9-AD21-F32FC62E6113}" srcId="{E53CB186-1E49-45E6-8A90-2EE310B6981B}" destId="{0C3F31DC-FC6F-42F0-BC65-6AF54328904D}" srcOrd="0" destOrd="0" parTransId="{7D9EB099-036F-45EB-8187-A5FB0D8A049D}" sibTransId="{094CC731-C908-4CCB-963C-39147ECDBE01}"/>
    <dgm:cxn modelId="{A6587A24-FBA6-436E-946C-35CE8C2F2C01}" srcId="{E53CB186-1E49-45E6-8A90-2EE310B6981B}" destId="{09633555-5635-4CA2-B28A-30500E661A9D}" srcOrd="1" destOrd="0" parTransId="{E87BD5D1-C120-4B47-A5E7-79EB4D0AC8D0}" sibTransId="{F432582A-0F17-46CF-9DBB-39C1466CB025}"/>
    <dgm:cxn modelId="{1F2B7824-0570-4BB4-8599-D06B56699DFF}" type="presOf" srcId="{0C3F31DC-FC6F-42F0-BC65-6AF54328904D}" destId="{B8DE1813-5714-48F4-BD2A-D0E62EA0070B}" srcOrd="1" destOrd="0" presId="urn:microsoft.com/office/officeart/2005/8/layout/chart3"/>
    <dgm:cxn modelId="{F77313C9-F20A-4B3F-948E-8A8F4FDCEBDD}" type="presOf" srcId="{BEDFF44E-BCA6-4D64-85B0-C5F12C18D4EA}" destId="{889A0556-5921-48BF-AE9F-596F6B079D9A}" srcOrd="0" destOrd="0" presId="urn:microsoft.com/office/officeart/2005/8/layout/chart3"/>
    <dgm:cxn modelId="{3A8005F5-D8D3-45CA-B898-153ECF7B7172}" type="presOf" srcId="{09633555-5635-4CA2-B28A-30500E661A9D}" destId="{1A098723-577C-4B1E-B007-EA78F78AEE7A}" srcOrd="0" destOrd="0" presId="urn:microsoft.com/office/officeart/2005/8/layout/chart3"/>
    <dgm:cxn modelId="{1A5D9E8B-87E1-4C54-8E57-B99EA970BFF9}" type="presOf" srcId="{BDD42F0F-859C-4CDA-A651-1BF13ABAE154}" destId="{5538D095-741C-42D9-9961-56B7EBABC48D}" srcOrd="1" destOrd="0" presId="urn:microsoft.com/office/officeart/2005/8/layout/chart3"/>
    <dgm:cxn modelId="{4162037B-E04B-493D-83C6-82F2E43DD9AA}" type="presOf" srcId="{BEDFF44E-BCA6-4D64-85B0-C5F12C18D4EA}" destId="{60D8D04A-C7A7-4A86-8F5C-BD9DF88203DF}" srcOrd="1" destOrd="0" presId="urn:microsoft.com/office/officeart/2005/8/layout/chart3"/>
    <dgm:cxn modelId="{29D2BB70-D4DF-4083-B9A7-08F3A307BBA0}" type="presOf" srcId="{BDD42F0F-859C-4CDA-A651-1BF13ABAE154}" destId="{3C46C3E5-CBC4-480E-B535-B188C6E6FF78}" srcOrd="0" destOrd="0" presId="urn:microsoft.com/office/officeart/2005/8/layout/chart3"/>
    <dgm:cxn modelId="{E5D508B9-F567-4D36-B9F7-ACC7BC81DFD2}" type="presParOf" srcId="{067D304A-F3AA-45AF-B8C0-D285C34DBD19}" destId="{F1340428-9FBD-4DBE-9AC0-7498EFA2D4F5}" srcOrd="0" destOrd="0" presId="urn:microsoft.com/office/officeart/2005/8/layout/chart3"/>
    <dgm:cxn modelId="{9DA5DED9-BD23-4F9A-9D91-D6DC2D9D020F}" type="presParOf" srcId="{067D304A-F3AA-45AF-B8C0-D285C34DBD19}" destId="{B8DE1813-5714-48F4-BD2A-D0E62EA0070B}" srcOrd="1" destOrd="0" presId="urn:microsoft.com/office/officeart/2005/8/layout/chart3"/>
    <dgm:cxn modelId="{69627DE4-94F8-4591-A5CF-440F3E0FC8B9}" type="presParOf" srcId="{067D304A-F3AA-45AF-B8C0-D285C34DBD19}" destId="{1A098723-577C-4B1E-B007-EA78F78AEE7A}" srcOrd="2" destOrd="0" presId="urn:microsoft.com/office/officeart/2005/8/layout/chart3"/>
    <dgm:cxn modelId="{82383650-5754-4E11-872A-CE6FD596076B}" type="presParOf" srcId="{067D304A-F3AA-45AF-B8C0-D285C34DBD19}" destId="{839F77DC-88EC-422E-BD45-1CF08C5C45F1}" srcOrd="3" destOrd="0" presId="urn:microsoft.com/office/officeart/2005/8/layout/chart3"/>
    <dgm:cxn modelId="{394D959C-AB76-4462-9018-9F596D830EF7}" type="presParOf" srcId="{067D304A-F3AA-45AF-B8C0-D285C34DBD19}" destId="{3C46C3E5-CBC4-480E-B535-B188C6E6FF78}" srcOrd="4" destOrd="0" presId="urn:microsoft.com/office/officeart/2005/8/layout/chart3"/>
    <dgm:cxn modelId="{3686B921-340F-4FD8-B415-350D8CDD2A5B}" type="presParOf" srcId="{067D304A-F3AA-45AF-B8C0-D285C34DBD19}" destId="{5538D095-741C-42D9-9961-56B7EBABC48D}" srcOrd="5" destOrd="0" presId="urn:microsoft.com/office/officeart/2005/8/layout/chart3"/>
    <dgm:cxn modelId="{BC328DDE-91BB-4F7F-9D3F-3D44AC612BFC}" type="presParOf" srcId="{067D304A-F3AA-45AF-B8C0-D285C34DBD19}" destId="{889A0556-5921-48BF-AE9F-596F6B079D9A}" srcOrd="6" destOrd="0" presId="urn:microsoft.com/office/officeart/2005/8/layout/chart3"/>
    <dgm:cxn modelId="{A05787D5-B065-4A6E-906B-5734C917A12F}" type="presParOf" srcId="{067D304A-F3AA-45AF-B8C0-D285C34DBD19}" destId="{60D8D04A-C7A7-4A86-8F5C-BD9DF88203DF}"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E35F8-DCD4-4C55-9E96-8A374703EE5B}">
      <dsp:nvSpPr>
        <dsp:cNvPr id="0" name=""/>
        <dsp:cNvSpPr/>
      </dsp:nvSpPr>
      <dsp:spPr>
        <a:xfrm>
          <a:off x="636748" y="337582"/>
          <a:ext cx="4551680" cy="4551680"/>
        </a:xfrm>
        <a:prstGeom prst="pie">
          <a:avLst>
            <a:gd name="adj1" fmla="val 16200000"/>
            <a:gd name="adj2" fmla="val 0"/>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1: Getting ready for change</a:t>
          </a:r>
          <a:endParaRPr lang="en-GB" sz="2400" kern="1200" dirty="0">
            <a:solidFill>
              <a:schemeClr val="tx1"/>
            </a:solidFill>
          </a:endParaRPr>
        </a:p>
      </dsp:txBody>
      <dsp:txXfrm>
        <a:off x="2964608" y="1179643"/>
        <a:ext cx="1679786" cy="1354666"/>
      </dsp:txXfrm>
    </dsp:sp>
    <dsp:sp modelId="{E1C8587B-354E-45D0-9D42-2C205EB9373C}">
      <dsp:nvSpPr>
        <dsp:cNvPr id="0" name=""/>
        <dsp:cNvSpPr/>
      </dsp:nvSpPr>
      <dsp:spPr>
        <a:xfrm>
          <a:off x="444927" y="529403"/>
          <a:ext cx="4551680" cy="4551680"/>
        </a:xfrm>
        <a:prstGeom prst="pie">
          <a:avLst>
            <a:gd name="adj1" fmla="val 0"/>
            <a:gd name="adj2" fmla="val 540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2</a:t>
          </a:r>
          <a:endParaRPr lang="en-GB" sz="2400" kern="1200" dirty="0">
            <a:solidFill>
              <a:schemeClr val="tx1"/>
            </a:solidFill>
          </a:endParaRPr>
        </a:p>
      </dsp:txBody>
      <dsp:txXfrm>
        <a:off x="2802048" y="2886523"/>
        <a:ext cx="1679786" cy="1354666"/>
      </dsp:txXfrm>
    </dsp:sp>
    <dsp:sp modelId="{885AA6F2-9088-48E7-AD82-3F5F4C667725}">
      <dsp:nvSpPr>
        <dsp:cNvPr id="0" name=""/>
        <dsp:cNvSpPr/>
      </dsp:nvSpPr>
      <dsp:spPr>
        <a:xfrm>
          <a:off x="444927" y="529403"/>
          <a:ext cx="4551680" cy="4551680"/>
        </a:xfrm>
        <a:prstGeom prst="pie">
          <a:avLst>
            <a:gd name="adj1" fmla="val 5400000"/>
            <a:gd name="adj2" fmla="val 10800000"/>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3</a:t>
          </a:r>
          <a:endParaRPr lang="en-GB" sz="2400" kern="1200" dirty="0">
            <a:solidFill>
              <a:schemeClr val="tx1"/>
            </a:solidFill>
          </a:endParaRPr>
        </a:p>
      </dsp:txBody>
      <dsp:txXfrm>
        <a:off x="959701" y="2886523"/>
        <a:ext cx="1679786" cy="1354666"/>
      </dsp:txXfrm>
    </dsp:sp>
    <dsp:sp modelId="{E32C32C2-8CB3-4B53-B7FE-4D42B19C176B}">
      <dsp:nvSpPr>
        <dsp:cNvPr id="0" name=""/>
        <dsp:cNvSpPr/>
      </dsp:nvSpPr>
      <dsp:spPr>
        <a:xfrm>
          <a:off x="444927" y="529403"/>
          <a:ext cx="4551680" cy="4551680"/>
        </a:xfrm>
        <a:prstGeom prst="pie">
          <a:avLst>
            <a:gd name="adj1" fmla="val 10800000"/>
            <a:gd name="adj2" fmla="val 16200000"/>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4</a:t>
          </a:r>
          <a:r>
            <a:rPr lang="en-GB" sz="2400" kern="1200" dirty="0" smtClean="0"/>
            <a:t>:</a:t>
          </a:r>
          <a:endParaRPr lang="en-GB" sz="2400" kern="1200" dirty="0"/>
        </a:p>
      </dsp:txBody>
      <dsp:txXfrm>
        <a:off x="959701" y="1369297"/>
        <a:ext cx="1679786" cy="1354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40428-9FBD-4DBE-9AC0-7498EFA2D4F5}">
      <dsp:nvSpPr>
        <dsp:cNvPr id="0" name=""/>
        <dsp:cNvSpPr/>
      </dsp:nvSpPr>
      <dsp:spPr>
        <a:xfrm>
          <a:off x="710226" y="337582"/>
          <a:ext cx="4551680" cy="4551680"/>
        </a:xfrm>
        <a:prstGeom prst="pie">
          <a:avLst>
            <a:gd name="adj1" fmla="val 16200000"/>
            <a:gd name="adj2" fmla="val 0"/>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2: Capturing Hearts and Minds</a:t>
          </a:r>
          <a:endParaRPr lang="en-GB" sz="2400" kern="1200" dirty="0">
            <a:solidFill>
              <a:schemeClr val="tx1"/>
            </a:solidFill>
          </a:endParaRPr>
        </a:p>
      </dsp:txBody>
      <dsp:txXfrm>
        <a:off x="3038086" y="1179643"/>
        <a:ext cx="1679786" cy="1354666"/>
      </dsp:txXfrm>
    </dsp:sp>
    <dsp:sp modelId="{1A098723-577C-4B1E-B007-EA78F78AEE7A}">
      <dsp:nvSpPr>
        <dsp:cNvPr id="0" name=""/>
        <dsp:cNvSpPr/>
      </dsp:nvSpPr>
      <dsp:spPr>
        <a:xfrm>
          <a:off x="518405" y="529403"/>
          <a:ext cx="4551680" cy="4551680"/>
        </a:xfrm>
        <a:prstGeom prst="pie">
          <a:avLst>
            <a:gd name="adj1" fmla="val 0"/>
            <a:gd name="adj2" fmla="val 540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3</a:t>
          </a:r>
          <a:endParaRPr lang="en-GB" sz="2400" kern="1200" dirty="0">
            <a:solidFill>
              <a:schemeClr val="tx1"/>
            </a:solidFill>
          </a:endParaRPr>
        </a:p>
      </dsp:txBody>
      <dsp:txXfrm>
        <a:off x="2875526" y="2886523"/>
        <a:ext cx="1679786" cy="1354666"/>
      </dsp:txXfrm>
    </dsp:sp>
    <dsp:sp modelId="{3C46C3E5-CBC4-480E-B535-B188C6E6FF78}">
      <dsp:nvSpPr>
        <dsp:cNvPr id="0" name=""/>
        <dsp:cNvSpPr/>
      </dsp:nvSpPr>
      <dsp:spPr>
        <a:xfrm>
          <a:off x="518405" y="529403"/>
          <a:ext cx="4551680" cy="4551680"/>
        </a:xfrm>
        <a:prstGeom prst="pie">
          <a:avLst>
            <a:gd name="adj1" fmla="val 5400000"/>
            <a:gd name="adj2" fmla="val 10800000"/>
          </a:avLst>
        </a:prstGeom>
        <a:solidFill>
          <a:srgbClr val="FF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4</a:t>
          </a:r>
          <a:r>
            <a:rPr lang="en-GB" sz="2400" kern="1200" dirty="0" smtClean="0"/>
            <a:t>:</a:t>
          </a:r>
        </a:p>
      </dsp:txBody>
      <dsp:txXfrm>
        <a:off x="1033179" y="2886523"/>
        <a:ext cx="1679786" cy="1354666"/>
      </dsp:txXfrm>
    </dsp:sp>
    <dsp:sp modelId="{889A0556-5921-48BF-AE9F-596F6B079D9A}">
      <dsp:nvSpPr>
        <dsp:cNvPr id="0" name=""/>
        <dsp:cNvSpPr/>
      </dsp:nvSpPr>
      <dsp:spPr>
        <a:xfrm>
          <a:off x="518405" y="529403"/>
          <a:ext cx="4551680" cy="4551680"/>
        </a:xfrm>
        <a:prstGeom prst="pie">
          <a:avLst>
            <a:gd name="adj1" fmla="val 10800000"/>
            <a:gd name="adj2" fmla="val 1620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1</a:t>
          </a:r>
        </a:p>
      </dsp:txBody>
      <dsp:txXfrm>
        <a:off x="1033179" y="1369297"/>
        <a:ext cx="1679786" cy="135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40428-9FBD-4DBE-9AC0-7498EFA2D4F5}">
      <dsp:nvSpPr>
        <dsp:cNvPr id="0" name=""/>
        <dsp:cNvSpPr/>
      </dsp:nvSpPr>
      <dsp:spPr>
        <a:xfrm>
          <a:off x="710226" y="337582"/>
          <a:ext cx="4551680" cy="4551680"/>
        </a:xfrm>
        <a:prstGeom prst="pie">
          <a:avLst>
            <a:gd name="adj1" fmla="val 16200000"/>
            <a:gd name="adj2" fmla="val 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3:</a:t>
          </a:r>
        </a:p>
        <a:p>
          <a:pPr lvl="0" algn="ctr" defTabSz="1066800">
            <a:lnSpc>
              <a:spcPct val="90000"/>
            </a:lnSpc>
            <a:spcBef>
              <a:spcPct val="0"/>
            </a:spcBef>
            <a:spcAft>
              <a:spcPct val="35000"/>
            </a:spcAft>
          </a:pPr>
          <a:r>
            <a:rPr lang="en-GB" sz="2400" kern="1200" dirty="0" smtClean="0">
              <a:solidFill>
                <a:schemeClr val="tx1"/>
              </a:solidFill>
            </a:rPr>
            <a:t> Getting the ball rolling</a:t>
          </a:r>
          <a:endParaRPr lang="en-GB" sz="2400" kern="1200" dirty="0">
            <a:solidFill>
              <a:schemeClr val="tx1"/>
            </a:solidFill>
          </a:endParaRPr>
        </a:p>
      </dsp:txBody>
      <dsp:txXfrm>
        <a:off x="3038086" y="1179643"/>
        <a:ext cx="1679786" cy="1354666"/>
      </dsp:txXfrm>
    </dsp:sp>
    <dsp:sp modelId="{1A098723-577C-4B1E-B007-EA78F78AEE7A}">
      <dsp:nvSpPr>
        <dsp:cNvPr id="0" name=""/>
        <dsp:cNvSpPr/>
      </dsp:nvSpPr>
      <dsp:spPr>
        <a:xfrm>
          <a:off x="518405" y="529403"/>
          <a:ext cx="4551680" cy="4551680"/>
        </a:xfrm>
        <a:prstGeom prst="pie">
          <a:avLst>
            <a:gd name="adj1" fmla="val 0"/>
            <a:gd name="adj2" fmla="val 5400000"/>
          </a:avLst>
        </a:prstGeom>
        <a:solidFill>
          <a:srgbClr val="FF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4:</a:t>
          </a:r>
          <a:endParaRPr lang="en-GB" sz="2400" kern="1200" dirty="0">
            <a:solidFill>
              <a:schemeClr val="tx1"/>
            </a:solidFill>
          </a:endParaRPr>
        </a:p>
      </dsp:txBody>
      <dsp:txXfrm>
        <a:off x="2875526" y="2886523"/>
        <a:ext cx="1679786" cy="1354666"/>
      </dsp:txXfrm>
    </dsp:sp>
    <dsp:sp modelId="{3C46C3E5-CBC4-480E-B535-B188C6E6FF78}">
      <dsp:nvSpPr>
        <dsp:cNvPr id="0" name=""/>
        <dsp:cNvSpPr/>
      </dsp:nvSpPr>
      <dsp:spPr>
        <a:xfrm>
          <a:off x="518405" y="529403"/>
          <a:ext cx="4551680" cy="4551680"/>
        </a:xfrm>
        <a:prstGeom prst="pie">
          <a:avLst>
            <a:gd name="adj1" fmla="val 5400000"/>
            <a:gd name="adj2" fmla="val 10800000"/>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1:</a:t>
          </a:r>
        </a:p>
      </dsp:txBody>
      <dsp:txXfrm>
        <a:off x="1033179" y="2886523"/>
        <a:ext cx="1679786" cy="1354666"/>
      </dsp:txXfrm>
    </dsp:sp>
    <dsp:sp modelId="{889A0556-5921-48BF-AE9F-596F6B079D9A}">
      <dsp:nvSpPr>
        <dsp:cNvPr id="0" name=""/>
        <dsp:cNvSpPr/>
      </dsp:nvSpPr>
      <dsp:spPr>
        <a:xfrm>
          <a:off x="518405" y="529403"/>
          <a:ext cx="4551680" cy="4551680"/>
        </a:xfrm>
        <a:prstGeom prst="pie">
          <a:avLst>
            <a:gd name="adj1" fmla="val 10800000"/>
            <a:gd name="adj2" fmla="val 16200000"/>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2:</a:t>
          </a:r>
        </a:p>
      </dsp:txBody>
      <dsp:txXfrm>
        <a:off x="1033179" y="1369297"/>
        <a:ext cx="1679786" cy="13546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40428-9FBD-4DBE-9AC0-7498EFA2D4F5}">
      <dsp:nvSpPr>
        <dsp:cNvPr id="0" name=""/>
        <dsp:cNvSpPr/>
      </dsp:nvSpPr>
      <dsp:spPr>
        <a:xfrm>
          <a:off x="710226" y="337582"/>
          <a:ext cx="4551680" cy="4551680"/>
        </a:xfrm>
        <a:prstGeom prst="pie">
          <a:avLst>
            <a:gd name="adj1" fmla="val 16200000"/>
            <a:gd name="adj2" fmla="val 0"/>
          </a:avLst>
        </a:prstGeom>
        <a:solidFill>
          <a:srgbClr val="FF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4:</a:t>
          </a:r>
        </a:p>
        <a:p>
          <a:pPr lvl="0" algn="ctr" defTabSz="1066800">
            <a:lnSpc>
              <a:spcPct val="90000"/>
            </a:lnSpc>
            <a:spcBef>
              <a:spcPct val="0"/>
            </a:spcBef>
            <a:spcAft>
              <a:spcPct val="35000"/>
            </a:spcAft>
          </a:pPr>
          <a:r>
            <a:rPr lang="en-GB" sz="2400" kern="1200" dirty="0" smtClean="0">
              <a:solidFill>
                <a:schemeClr val="tx1"/>
              </a:solidFill>
            </a:rPr>
            <a:t> Making it natural</a:t>
          </a:r>
          <a:endParaRPr lang="en-GB" sz="2400" kern="1200" dirty="0">
            <a:solidFill>
              <a:schemeClr val="tx1"/>
            </a:solidFill>
          </a:endParaRPr>
        </a:p>
      </dsp:txBody>
      <dsp:txXfrm>
        <a:off x="3038086" y="1179643"/>
        <a:ext cx="1679786" cy="1354666"/>
      </dsp:txXfrm>
    </dsp:sp>
    <dsp:sp modelId="{1A098723-577C-4B1E-B007-EA78F78AEE7A}">
      <dsp:nvSpPr>
        <dsp:cNvPr id="0" name=""/>
        <dsp:cNvSpPr/>
      </dsp:nvSpPr>
      <dsp:spPr>
        <a:xfrm>
          <a:off x="583722" y="529403"/>
          <a:ext cx="4551680" cy="4551680"/>
        </a:xfrm>
        <a:prstGeom prst="pie">
          <a:avLst>
            <a:gd name="adj1" fmla="val 0"/>
            <a:gd name="adj2" fmla="val 5400000"/>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1</a:t>
          </a:r>
          <a:endParaRPr lang="en-GB" sz="2400" kern="1200" dirty="0">
            <a:solidFill>
              <a:schemeClr val="tx1"/>
            </a:solidFill>
          </a:endParaRPr>
        </a:p>
      </dsp:txBody>
      <dsp:txXfrm>
        <a:off x="2940842" y="2886523"/>
        <a:ext cx="1679786" cy="1354666"/>
      </dsp:txXfrm>
    </dsp:sp>
    <dsp:sp modelId="{3C46C3E5-CBC4-480E-B535-B188C6E6FF78}">
      <dsp:nvSpPr>
        <dsp:cNvPr id="0" name=""/>
        <dsp:cNvSpPr/>
      </dsp:nvSpPr>
      <dsp:spPr>
        <a:xfrm>
          <a:off x="518405" y="529403"/>
          <a:ext cx="4551680" cy="4551680"/>
        </a:xfrm>
        <a:prstGeom prst="pie">
          <a:avLst>
            <a:gd name="adj1" fmla="val 5400000"/>
            <a:gd name="adj2" fmla="val 10800000"/>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2</a:t>
          </a:r>
        </a:p>
      </dsp:txBody>
      <dsp:txXfrm>
        <a:off x="1033179" y="2886523"/>
        <a:ext cx="1679786" cy="1354666"/>
      </dsp:txXfrm>
    </dsp:sp>
    <dsp:sp modelId="{889A0556-5921-48BF-AE9F-596F6B079D9A}">
      <dsp:nvSpPr>
        <dsp:cNvPr id="0" name=""/>
        <dsp:cNvSpPr/>
      </dsp:nvSpPr>
      <dsp:spPr>
        <a:xfrm>
          <a:off x="518405" y="529403"/>
          <a:ext cx="4551680" cy="4551680"/>
        </a:xfrm>
        <a:prstGeom prst="pie">
          <a:avLst>
            <a:gd name="adj1" fmla="val 10800000"/>
            <a:gd name="adj2" fmla="val 1620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Stage 3</a:t>
          </a:r>
        </a:p>
      </dsp:txBody>
      <dsp:txXfrm>
        <a:off x="1033179" y="1369297"/>
        <a:ext cx="1679786"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12/12/2016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12/12/2016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88677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F4EA74A-1E3C-414B-BE29-D6A77D182897}" type="slidenum">
              <a:rPr lang="en-GB" altLang="en-US" smtClean="0"/>
              <a:pPr/>
              <a:t>10</a:t>
            </a:fld>
            <a:endParaRPr lang="en-GB" altLang="en-US" smtClean="0"/>
          </a:p>
        </p:txBody>
      </p:sp>
    </p:spTree>
    <p:extLst>
      <p:ext uri="{BB962C8B-B14F-4D97-AF65-F5344CB8AC3E}">
        <p14:creationId xmlns:p14="http://schemas.microsoft.com/office/powerpoint/2010/main" val="1921575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626095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3679033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624928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55258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4232989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899161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3035925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2577274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83776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362656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68F61C9-2BCB-41EB-8C4F-C7FAC2C5163F}" type="slidenum">
              <a:rPr lang="en-GB" altLang="en-US" smtClean="0"/>
              <a:pPr/>
              <a:t>4</a:t>
            </a:fld>
            <a:endParaRPr lang="en-GB" altLang="en-US" smtClean="0"/>
          </a:p>
        </p:txBody>
      </p:sp>
    </p:spTree>
    <p:extLst>
      <p:ext uri="{BB962C8B-B14F-4D97-AF65-F5344CB8AC3E}">
        <p14:creationId xmlns:p14="http://schemas.microsoft.com/office/powerpoint/2010/main" val="163117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Implementation Science came from the medical world where they looked at why some apparently robust evidence based interventions failed to get off the ground, why some were not sustainable and why some interventions started off well but quickly lost momentum.</a:t>
            </a:r>
          </a:p>
          <a:p>
            <a:endParaRPr lang="en-GB" altLang="en-US" dirty="0" smtClean="0"/>
          </a:p>
          <a:p>
            <a:r>
              <a:rPr lang="en-GB" altLang="en-US" dirty="0" smtClean="0"/>
              <a:t>People can read up on this more if they require to.  Will just be discussing some</a:t>
            </a:r>
            <a:r>
              <a:rPr lang="en-GB" altLang="en-US" baseline="0" dirty="0" smtClean="0"/>
              <a:t> of the basic concepts today and translating this into practical steps for you to go away with.</a:t>
            </a:r>
            <a:endParaRPr lang="en-GB" altLang="en-US" dirty="0" smtClean="0"/>
          </a:p>
          <a:p>
            <a:endParaRPr lang="en-GB" altLang="en-US" dirty="0"/>
          </a:p>
          <a:p>
            <a:endParaRPr lang="en-GB" altLang="en-US" dirty="0" smtClean="0"/>
          </a:p>
          <a:p>
            <a:endParaRPr lang="en-GB" altLang="en-US" dirty="0"/>
          </a:p>
          <a:p>
            <a:r>
              <a:rPr lang="en-GB" altLang="en-US" dirty="0" smtClean="0"/>
              <a:t>It is slightly different from improvement science and the </a:t>
            </a:r>
            <a:r>
              <a:rPr lang="en-GB" altLang="en-US" dirty="0" err="1" smtClean="0"/>
              <a:t>PDSA</a:t>
            </a:r>
            <a:r>
              <a:rPr lang="en-GB" altLang="en-US" dirty="0" smtClean="0"/>
              <a:t> model- this is focused on small scale change- here the emphasis is on what key components make for effective implementation</a:t>
            </a:r>
          </a:p>
          <a:p>
            <a:endParaRPr lang="en-GB" altLang="en-US" dirty="0"/>
          </a:p>
          <a:p>
            <a:r>
              <a:rPr lang="en-GB" altLang="en-US" dirty="0" smtClean="0"/>
              <a:t>The inclusion team has used this framework, plus the change science work done by </a:t>
            </a:r>
            <a:r>
              <a:rPr lang="en-GB" altLang="en-US" dirty="0" err="1" smtClean="0"/>
              <a:t>Kotter</a:t>
            </a:r>
            <a:r>
              <a:rPr lang="en-GB" altLang="en-US" dirty="0" smtClean="0"/>
              <a:t>, to come up with an implementation framework that accompanies this module- all should have this to hand</a:t>
            </a:r>
          </a:p>
          <a:p>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E4D0F92-0AEE-4F2F-A2B8-DDB099E279B1}" type="slidenum">
              <a:rPr lang="en-GB" altLang="en-US" smtClean="0"/>
              <a:pPr/>
              <a:t>5</a:t>
            </a:fld>
            <a:endParaRPr lang="en-GB" altLang="en-US" smtClean="0"/>
          </a:p>
        </p:txBody>
      </p:sp>
    </p:spTree>
    <p:extLst>
      <p:ext uri="{BB962C8B-B14F-4D97-AF65-F5344CB8AC3E}">
        <p14:creationId xmlns:p14="http://schemas.microsoft.com/office/powerpoint/2010/main" val="412383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xfrm>
            <a:off x="92075" y="744538"/>
            <a:ext cx="6613525" cy="3721100"/>
          </a:xfrm>
          <a:ln/>
        </p:spPr>
      </p:sp>
      <p:sp>
        <p:nvSpPr>
          <p:cNvPr id="18434" name="Notes Placeholder 2"/>
          <p:cNvSpPr>
            <a:spLocks noGrp="1"/>
          </p:cNvSpPr>
          <p:nvPr>
            <p:ph type="body" idx="1"/>
          </p:nvPr>
        </p:nvSpPr>
        <p:spPr>
          <a:noFill/>
        </p:spPr>
        <p:txBody>
          <a:bodyPr/>
          <a:lstStyle/>
          <a:p>
            <a:pPr eaLnBrk="1" hangingPunct="1"/>
            <a:endParaRPr lang="en-US" dirty="0" smtClean="0">
              <a:latin typeface="Times New Roman" pitchFamily="18" charset="0"/>
              <a:ea typeface="ＭＳ Ｐゴシック" pitchFamily="34" charset="-128"/>
            </a:endParaRPr>
          </a:p>
        </p:txBody>
      </p:sp>
      <p:sp>
        <p:nvSpPr>
          <p:cNvPr id="18435" name="Slide Number Placeholder 3"/>
          <p:cNvSpPr>
            <a:spLocks noGrp="1"/>
          </p:cNvSpPr>
          <p:nvPr>
            <p:ph type="sldNum" sz="quarter" idx="5"/>
          </p:nvPr>
        </p:nvSpPr>
        <p:spPr>
          <a:noFill/>
          <a:ln>
            <a:miter lim="800000"/>
            <a:headEnd/>
            <a:tailEnd/>
          </a:ln>
        </p:spPr>
        <p:txBody>
          <a:bodyPr/>
          <a:lstStyle/>
          <a:p>
            <a:fld id="{9CD7B53C-CAD1-4023-8825-9FF929020C71}" type="slidenum">
              <a:rPr lang="en-GB" smtClean="0">
                <a:latin typeface="Times New Roman" pitchFamily="18" charset="0"/>
                <a:ea typeface="ＭＳ Ｐゴシック" pitchFamily="34" charset="-128"/>
              </a:rPr>
              <a:pPr/>
              <a:t>6</a:t>
            </a:fld>
            <a:endParaRPr lang="en-GB"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5048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913149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4C0FE4-6AED-4FEA-BF1C-150D387234FA}" type="slidenum">
              <a:rPr lang="en-GB" smtClean="0"/>
              <a:t>8</a:t>
            </a:fld>
            <a:endParaRPr lang="en-GB"/>
          </a:p>
        </p:txBody>
      </p:sp>
    </p:spTree>
    <p:extLst>
      <p:ext uri="{BB962C8B-B14F-4D97-AF65-F5344CB8AC3E}">
        <p14:creationId xmlns:p14="http://schemas.microsoft.com/office/powerpoint/2010/main" val="310886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426812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Implementation Science</a:t>
            </a:r>
            <a:endParaRPr lang="en-GB" sz="1200" dirty="0">
              <a:solidFill>
                <a:schemeClr val="bg1">
                  <a:lumMod val="50000"/>
                </a:schemeClr>
              </a:solidFill>
              <a:latin typeface="+mn-lt"/>
            </a:endParaRPr>
          </a:p>
        </p:txBody>
      </p:sp>
      <p:sp>
        <p:nvSpPr>
          <p:cNvPr id="8" name="TextBox 7"/>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Implementation Science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Implementation Science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Implementation Science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Implementation Science</a:t>
            </a:r>
            <a:endParaRPr lang="en-GB" sz="1200" dirty="0">
              <a:solidFill>
                <a:schemeClr val="bg1">
                  <a:lumMod val="50000"/>
                </a:schemeClr>
              </a:solidFill>
              <a:latin typeface="+mn-lt"/>
            </a:endParaRPr>
          </a:p>
        </p:txBody>
      </p:sp>
      <p:sp>
        <p:nvSpPr>
          <p:cNvPr id="5" name="TextBox 4"/>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Implementation Science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Implementation Science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Implementation Science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1200" kern="1200" dirty="0" smtClean="0">
                <a:solidFill>
                  <a:schemeClr val="bg1">
                    <a:lumMod val="50000"/>
                  </a:schemeClr>
                </a:solidFill>
                <a:latin typeface="Arial" panose="020B0604020202020204" pitchFamily="34" charset="0"/>
                <a:ea typeface="+mn-ea"/>
                <a:cs typeface="Arial" panose="020B0604020202020204" pitchFamily="34" charset="0"/>
              </a:rPr>
              <a:t>Implementation Science</a:t>
            </a:r>
            <a:endParaRPr lang="en-GB" sz="1200" kern="1200" dirty="0">
              <a:solidFill>
                <a:schemeClr val="bg1">
                  <a:lumMod val="50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hf sldNum="0" hdr="0" dt="0"/>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www.educationscotland.gov.uk" TargetMode="Externa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2518"/>
            <a:ext cx="12192000" cy="91548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ES_alllogos_colour-0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7514" y="1591288"/>
            <a:ext cx="5986812" cy="3660184"/>
          </a:xfrm>
          <a:prstGeom prst="rect">
            <a:avLst/>
          </a:prstGeom>
        </p:spPr>
      </p:pic>
    </p:spTree>
    <p:extLst>
      <p:ext uri="{BB962C8B-B14F-4D97-AF65-F5344CB8AC3E}">
        <p14:creationId xmlns:p14="http://schemas.microsoft.com/office/powerpoint/2010/main" val="67786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552451" y="268061"/>
            <a:ext cx="10972800" cy="1208088"/>
          </a:xfrm>
        </p:spPr>
        <p:txBody>
          <a:bodyPr/>
          <a:lstStyle/>
          <a:p>
            <a:r>
              <a:rPr lang="en-GB" b="0" dirty="0" smtClean="0"/>
              <a:t>Developing a Clear </a:t>
            </a:r>
            <a:r>
              <a:rPr lang="en-GB" b="0" dirty="0"/>
              <a:t>V</a:t>
            </a:r>
            <a:r>
              <a:rPr lang="en-GB" b="0" dirty="0" smtClean="0"/>
              <a:t>ision: Needs Analysis</a:t>
            </a:r>
            <a:endParaRPr lang="en-GB" sz="2400" b="0" dirty="0" smtClean="0"/>
          </a:p>
        </p:txBody>
      </p:sp>
      <p:sp>
        <p:nvSpPr>
          <p:cNvPr id="3" name="Content Placeholder 2"/>
          <p:cNvSpPr>
            <a:spLocks noGrp="1"/>
          </p:cNvSpPr>
          <p:nvPr>
            <p:ph idx="1"/>
          </p:nvPr>
        </p:nvSpPr>
        <p:spPr>
          <a:xfrm>
            <a:off x="604157" y="1061357"/>
            <a:ext cx="10899567" cy="4528231"/>
          </a:xfrm>
        </p:spPr>
        <p:txBody>
          <a:bodyPr/>
          <a:lstStyle/>
          <a:p>
            <a:pPr lvl="0"/>
            <a:endParaRPr lang="en-GB" b="1" dirty="0" smtClean="0"/>
          </a:p>
          <a:p>
            <a:pPr marL="342900" lvl="0" indent="-342900">
              <a:buFont typeface="Arial" panose="020B0604020202020204" pitchFamily="34" charset="0"/>
              <a:buChar char="•"/>
            </a:pPr>
            <a:r>
              <a:rPr lang="en-GB" sz="2400" dirty="0" smtClean="0"/>
              <a:t>Assess your current readiness for change – readiness checklist</a:t>
            </a:r>
          </a:p>
          <a:p>
            <a:pPr marL="342900" lvl="0" indent="-342900">
              <a:buFont typeface="Arial" panose="020B0604020202020204" pitchFamily="34" charset="0"/>
              <a:buChar char="•"/>
            </a:pPr>
            <a:r>
              <a:rPr lang="en-GB" sz="2400" dirty="0" smtClean="0"/>
              <a:t>Collect hard data -  look at school demographics</a:t>
            </a:r>
          </a:p>
          <a:p>
            <a:pPr marL="342900" lvl="0" indent="-342900">
              <a:buFont typeface="Arial" panose="020B0604020202020204" pitchFamily="34" charset="0"/>
              <a:buChar char="•"/>
            </a:pPr>
            <a:r>
              <a:rPr lang="en-GB" sz="2400" dirty="0" smtClean="0"/>
              <a:t>Consult </a:t>
            </a:r>
            <a:r>
              <a:rPr lang="en-GB" sz="2400" dirty="0"/>
              <a:t>with cluster primary head-teachers about the current and emerging needs of pupils in their schools (look towards the future needs of </a:t>
            </a:r>
            <a:r>
              <a:rPr lang="en-GB" sz="2400" u="sng" dirty="0"/>
              <a:t>your</a:t>
            </a:r>
            <a:r>
              <a:rPr lang="en-GB" sz="2400" dirty="0"/>
              <a:t> pupils).    </a:t>
            </a:r>
          </a:p>
          <a:p>
            <a:pPr marL="342900" lvl="0" indent="-342900">
              <a:buFont typeface="Arial" panose="020B0604020202020204" pitchFamily="34" charset="0"/>
              <a:buChar char="•"/>
            </a:pPr>
            <a:r>
              <a:rPr lang="en-GB" sz="2400" dirty="0" smtClean="0"/>
              <a:t>Consult with staff/pupils/parents/carers/partner agencies through focus groups and questionnaires on school issues that need to be addressed.</a:t>
            </a:r>
          </a:p>
          <a:p>
            <a:pPr marL="342900" lvl="0" indent="-342900">
              <a:buFont typeface="Arial" panose="020B0604020202020204" pitchFamily="34" charset="0"/>
              <a:buChar char="•"/>
            </a:pPr>
            <a:r>
              <a:rPr lang="en-GB" sz="2400" dirty="0"/>
              <a:t>Ask Educational Psychology Service to support a needs </a:t>
            </a:r>
            <a:r>
              <a:rPr lang="en-GB" sz="2400" dirty="0" smtClean="0"/>
              <a:t>analysis</a:t>
            </a:r>
            <a:endParaRPr lang="en-GB" sz="2400" dirty="0"/>
          </a:p>
          <a:p>
            <a:pPr marL="342900" indent="-342900">
              <a:buFont typeface="Arial" panose="020B0604020202020204" pitchFamily="34" charset="0"/>
              <a:buChar char="•"/>
            </a:pPr>
            <a:r>
              <a:rPr lang="en-GB" sz="2400" dirty="0"/>
              <a:t>Tailor existing surveys to ensure you are asking about key aspects of </a:t>
            </a:r>
            <a:r>
              <a:rPr lang="en-GB" sz="2400" dirty="0" smtClean="0"/>
              <a:t>practices</a:t>
            </a:r>
          </a:p>
        </p:txBody>
      </p:sp>
    </p:spTree>
    <p:extLst>
      <p:ext uri="{BB962C8B-B14F-4D97-AF65-F5344CB8AC3E}">
        <p14:creationId xmlns:p14="http://schemas.microsoft.com/office/powerpoint/2010/main" val="1445905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83742432"/>
              </p:ext>
            </p:extLst>
          </p:nvPr>
        </p:nvGraphicFramePr>
        <p:xfrm>
          <a:off x="5502729" y="719666"/>
          <a:ext cx="578031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1417862" y="179615"/>
            <a:ext cx="1877785" cy="1812472"/>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400" dirty="0" smtClean="0">
                <a:solidFill>
                  <a:schemeClr val="tx1"/>
                </a:solidFill>
              </a:rPr>
              <a:t>Sharing the vision</a:t>
            </a:r>
            <a:endParaRPr lang="en-GB" sz="1400" dirty="0">
              <a:solidFill>
                <a:schemeClr val="tx1"/>
              </a:solidFill>
            </a:endParaRPr>
          </a:p>
        </p:txBody>
      </p:sp>
      <p:sp>
        <p:nvSpPr>
          <p:cNvPr id="7" name="Oval 6"/>
          <p:cNvSpPr/>
          <p:nvPr/>
        </p:nvSpPr>
        <p:spPr>
          <a:xfrm>
            <a:off x="1417860" y="2209802"/>
            <a:ext cx="1877785" cy="1812472"/>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400" dirty="0" smtClean="0">
                <a:solidFill>
                  <a:schemeClr val="tx1"/>
                </a:solidFill>
              </a:rPr>
              <a:t>Building knowledge &amp; under-standing </a:t>
            </a:r>
            <a:endParaRPr lang="en-GB" sz="1400" dirty="0">
              <a:solidFill>
                <a:schemeClr val="tx1"/>
              </a:solidFill>
            </a:endParaRPr>
          </a:p>
        </p:txBody>
      </p:sp>
      <p:sp>
        <p:nvSpPr>
          <p:cNvPr id="8" name="Oval 7"/>
          <p:cNvSpPr/>
          <p:nvPr/>
        </p:nvSpPr>
        <p:spPr>
          <a:xfrm>
            <a:off x="1417861" y="4256315"/>
            <a:ext cx="1877785" cy="1812472"/>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400" dirty="0" smtClean="0">
                <a:solidFill>
                  <a:schemeClr val="tx1"/>
                </a:solidFill>
              </a:rPr>
              <a:t>Organisational structures</a:t>
            </a:r>
            <a:endParaRPr lang="en-GB" sz="1400" dirty="0">
              <a:solidFill>
                <a:schemeClr val="tx1"/>
              </a:solidFill>
            </a:endParaRPr>
          </a:p>
        </p:txBody>
      </p:sp>
      <p:sp>
        <p:nvSpPr>
          <p:cNvPr id="9" name="Title 8"/>
          <p:cNvSpPr>
            <a:spLocks noGrp="1"/>
          </p:cNvSpPr>
          <p:nvPr>
            <p:ph type="title"/>
          </p:nvPr>
        </p:nvSpPr>
        <p:spPr>
          <a:xfrm>
            <a:off x="928008" y="179615"/>
            <a:ext cx="10836972" cy="711200"/>
          </a:xfrm>
        </p:spPr>
        <p:txBody>
          <a:bodyPr/>
          <a:lstStyle/>
          <a:p>
            <a:pPr algn="r"/>
            <a:r>
              <a:rPr lang="en-GB" dirty="0" smtClean="0"/>
              <a:t>Stage 2: Capturing Hearts and Minds</a:t>
            </a:r>
            <a:br>
              <a:rPr lang="en-GB" dirty="0" smtClean="0"/>
            </a:br>
            <a:r>
              <a:rPr lang="en-GB" sz="2000" dirty="0" smtClean="0"/>
              <a:t>(</a:t>
            </a:r>
            <a:r>
              <a:rPr lang="en-GB" sz="2200" dirty="0" smtClean="0"/>
              <a:t>Installation</a:t>
            </a:r>
            <a:r>
              <a:rPr lang="en-GB" sz="2000" dirty="0" smtClean="0"/>
              <a:t>)</a:t>
            </a:r>
            <a:r>
              <a:rPr lang="en-GB" dirty="0" smtClean="0"/>
              <a:t> </a:t>
            </a:r>
            <a:r>
              <a:rPr lang="en-GB" dirty="0" smtClean="0">
                <a:solidFill>
                  <a:schemeClr val="bg1"/>
                </a:solidFill>
              </a:rPr>
              <a:t>c</a:t>
            </a:r>
            <a:endParaRPr lang="en-GB" dirty="0">
              <a:solidFill>
                <a:schemeClr val="bg1"/>
              </a:solidFill>
            </a:endParaRPr>
          </a:p>
        </p:txBody>
      </p:sp>
    </p:spTree>
    <p:extLst>
      <p:ext uri="{BB962C8B-B14F-4D97-AF65-F5344CB8AC3E}">
        <p14:creationId xmlns:p14="http://schemas.microsoft.com/office/powerpoint/2010/main" val="801608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Organisational Structures – what is going to help?</a:t>
            </a:r>
            <a:br>
              <a:rPr lang="en-GB" dirty="0" smtClean="0"/>
            </a:br>
            <a:r>
              <a:rPr lang="en-GB" dirty="0" smtClean="0"/>
              <a:t>Coaching in context</a:t>
            </a:r>
            <a:endParaRPr lang="en-GB" dirty="0"/>
          </a:p>
        </p:txBody>
      </p:sp>
      <p:sp>
        <p:nvSpPr>
          <p:cNvPr id="5" name="Content Placeholder 4"/>
          <p:cNvSpPr>
            <a:spLocks noGrp="1"/>
          </p:cNvSpPr>
          <p:nvPr>
            <p:ph idx="1"/>
          </p:nvPr>
        </p:nvSpPr>
        <p:spPr>
          <a:xfrm>
            <a:off x="666751" y="1859815"/>
            <a:ext cx="10834252" cy="3999118"/>
          </a:xfrm>
        </p:spPr>
        <p:txBody>
          <a:bodyPr/>
          <a:lstStyle/>
          <a:p>
            <a:r>
              <a:rPr lang="en-GB" dirty="0" smtClean="0">
                <a:solidFill>
                  <a:schemeClr val="tx1"/>
                </a:solidFill>
              </a:rPr>
              <a:t>Coaching is a key part of taking an initiative forward and helping staff to feel supported throughout the process.</a:t>
            </a:r>
          </a:p>
          <a:p>
            <a:endParaRPr lang="en-GB" dirty="0">
              <a:solidFill>
                <a:schemeClr val="tx1"/>
              </a:solidFill>
            </a:endParaRPr>
          </a:p>
          <a:p>
            <a:r>
              <a:rPr lang="en-GB" dirty="0" smtClean="0">
                <a:solidFill>
                  <a:schemeClr val="tx1"/>
                </a:solidFill>
              </a:rPr>
              <a:t>Types of coaching:</a:t>
            </a:r>
          </a:p>
          <a:p>
            <a:pPr marL="342900" indent="-342900">
              <a:buFont typeface="Arial" pitchFamily="34" charset="0"/>
              <a:buChar char="•"/>
            </a:pPr>
            <a:r>
              <a:rPr lang="en-GB" dirty="0" smtClean="0">
                <a:solidFill>
                  <a:schemeClr val="tx1"/>
                </a:solidFill>
              </a:rPr>
              <a:t>Learning rounds</a:t>
            </a:r>
          </a:p>
          <a:p>
            <a:pPr marL="342900" indent="-342900">
              <a:buFont typeface="Arial" pitchFamily="34" charset="0"/>
              <a:buChar char="•"/>
            </a:pPr>
            <a:r>
              <a:rPr lang="en-GB" dirty="0" smtClean="0">
                <a:solidFill>
                  <a:schemeClr val="tx1"/>
                </a:solidFill>
              </a:rPr>
              <a:t>Support and Development Groups</a:t>
            </a:r>
          </a:p>
          <a:p>
            <a:pPr marL="342900" indent="-342900">
              <a:buFont typeface="Arial" pitchFamily="34" charset="0"/>
              <a:buChar char="•"/>
            </a:pPr>
            <a:r>
              <a:rPr lang="en-GB" dirty="0" smtClean="0">
                <a:solidFill>
                  <a:schemeClr val="tx1"/>
                </a:solidFill>
              </a:rPr>
              <a:t>Video Enhanced Reflective Practice</a:t>
            </a:r>
          </a:p>
          <a:p>
            <a:pPr marL="342900" indent="-342900">
              <a:buFont typeface="Arial" pitchFamily="34" charset="0"/>
              <a:buChar char="•"/>
            </a:pPr>
            <a:r>
              <a:rPr lang="en-GB" dirty="0" smtClean="0">
                <a:solidFill>
                  <a:schemeClr val="tx1"/>
                </a:solidFill>
              </a:rPr>
              <a:t>Digital communities</a:t>
            </a:r>
          </a:p>
          <a:p>
            <a:pPr marL="342900" indent="-342900">
              <a:buFont typeface="Arial" pitchFamily="34" charset="0"/>
              <a:buChar char="•"/>
            </a:pPr>
            <a:r>
              <a:rPr lang="en-GB" dirty="0" smtClean="0">
                <a:solidFill>
                  <a:schemeClr val="tx1"/>
                </a:solidFill>
              </a:rPr>
              <a:t>Teacher Learning Communities</a:t>
            </a:r>
          </a:p>
          <a:p>
            <a:pPr marL="342900" indent="-342900">
              <a:buFont typeface="Arial" pitchFamily="34" charset="0"/>
              <a:buChar char="•"/>
            </a:pPr>
            <a:r>
              <a:rPr lang="en-GB" dirty="0" smtClean="0">
                <a:solidFill>
                  <a:schemeClr val="tx1"/>
                </a:solidFill>
              </a:rPr>
              <a:t>Working groups</a:t>
            </a:r>
          </a:p>
          <a:p>
            <a:pPr marL="342900" indent="-342900">
              <a:buFont typeface="Arial" pitchFamily="34" charset="0"/>
              <a:buChar char="•"/>
            </a:pPr>
            <a:r>
              <a:rPr lang="en-GB" dirty="0" smtClean="0">
                <a:solidFill>
                  <a:schemeClr val="tx1"/>
                </a:solidFill>
              </a:rPr>
              <a:t>Action Research Groups</a:t>
            </a:r>
            <a:endParaRPr lang="en-GB" dirty="0">
              <a:solidFill>
                <a:schemeClr val="tx1"/>
              </a:solidFill>
            </a:endParaRPr>
          </a:p>
        </p:txBody>
      </p:sp>
      <p:pic>
        <p:nvPicPr>
          <p:cNvPr id="6" name="Content Placeholder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99" y="2387600"/>
            <a:ext cx="5306787" cy="3471333"/>
          </a:xfrm>
          <a:prstGeom prst="rect">
            <a:avLst/>
          </a:prstGeom>
        </p:spPr>
      </p:pic>
      <p:sp>
        <p:nvSpPr>
          <p:cNvPr id="2" name="TextBox 1"/>
          <p:cNvSpPr txBox="1"/>
          <p:nvPr/>
        </p:nvSpPr>
        <p:spPr>
          <a:xfrm>
            <a:off x="6095999" y="6081921"/>
            <a:ext cx="2302933" cy="230832"/>
          </a:xfrm>
          <a:prstGeom prst="rect">
            <a:avLst/>
          </a:prstGeom>
          <a:noFill/>
        </p:spPr>
        <p:txBody>
          <a:bodyPr wrap="square" rtlCol="0">
            <a:spAutoFit/>
          </a:bodyPr>
          <a:lstStyle/>
          <a:p>
            <a:r>
              <a:rPr lang="en-GB" sz="900" dirty="0" smtClean="0"/>
              <a:t>Image: </a:t>
            </a:r>
            <a:r>
              <a:rPr lang="en-GB" sz="900" dirty="0" err="1" smtClean="0"/>
              <a:t>iStockphoto</a:t>
            </a:r>
            <a:endParaRPr lang="en-GB" sz="900" dirty="0"/>
          </a:p>
        </p:txBody>
      </p:sp>
    </p:spTree>
    <p:extLst>
      <p:ext uri="{BB962C8B-B14F-4D97-AF65-F5344CB8AC3E}">
        <p14:creationId xmlns:p14="http://schemas.microsoft.com/office/powerpoint/2010/main" val="3114862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540807495"/>
              </p:ext>
            </p:extLst>
          </p:nvPr>
        </p:nvGraphicFramePr>
        <p:xfrm>
          <a:off x="5519058" y="677336"/>
          <a:ext cx="578031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1417862" y="179615"/>
            <a:ext cx="1877785" cy="1812472"/>
          </a:xfrm>
          <a:prstGeom prst="ellipse">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solidFill>
                  <a:schemeClr val="tx1"/>
                </a:solidFill>
              </a:rPr>
              <a:t>Focus on leadership</a:t>
            </a:r>
            <a:endParaRPr lang="en-GB" dirty="0">
              <a:solidFill>
                <a:schemeClr val="tx1"/>
              </a:solidFill>
            </a:endParaRPr>
          </a:p>
        </p:txBody>
      </p:sp>
      <p:sp>
        <p:nvSpPr>
          <p:cNvPr id="9" name="Oval 8"/>
          <p:cNvSpPr/>
          <p:nvPr/>
        </p:nvSpPr>
        <p:spPr>
          <a:xfrm>
            <a:off x="1417862" y="2201640"/>
            <a:ext cx="1877785" cy="1812472"/>
          </a:xfrm>
          <a:prstGeom prst="ellipse">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smtClean="0">
                <a:solidFill>
                  <a:schemeClr val="tx1"/>
                </a:solidFill>
              </a:rPr>
              <a:t>Problem identification</a:t>
            </a:r>
            <a:endParaRPr lang="en-GB" sz="1600" dirty="0">
              <a:solidFill>
                <a:schemeClr val="tx1"/>
              </a:solidFill>
            </a:endParaRPr>
          </a:p>
        </p:txBody>
      </p:sp>
      <p:sp>
        <p:nvSpPr>
          <p:cNvPr id="10" name="Oval 9"/>
          <p:cNvSpPr/>
          <p:nvPr/>
        </p:nvSpPr>
        <p:spPr>
          <a:xfrm>
            <a:off x="1417861" y="4283531"/>
            <a:ext cx="1877785" cy="1812472"/>
          </a:xfrm>
          <a:prstGeom prst="ellipse">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solidFill>
                  <a:schemeClr val="tx1"/>
                </a:solidFill>
              </a:rPr>
              <a:t>Solution finding</a:t>
            </a:r>
            <a:endParaRPr lang="en-GB" dirty="0">
              <a:solidFill>
                <a:schemeClr val="tx1"/>
              </a:solidFill>
            </a:endParaRPr>
          </a:p>
        </p:txBody>
      </p:sp>
      <p:sp>
        <p:nvSpPr>
          <p:cNvPr id="11" name="Title 10"/>
          <p:cNvSpPr>
            <a:spLocks noGrp="1"/>
          </p:cNvSpPr>
          <p:nvPr>
            <p:ph type="title"/>
          </p:nvPr>
        </p:nvSpPr>
        <p:spPr>
          <a:xfrm>
            <a:off x="928008" y="179615"/>
            <a:ext cx="10836972" cy="711200"/>
          </a:xfrm>
        </p:spPr>
        <p:txBody>
          <a:bodyPr/>
          <a:lstStyle/>
          <a:p>
            <a:pPr algn="r"/>
            <a:r>
              <a:rPr lang="en-GB" dirty="0" smtClean="0"/>
              <a:t>Stage 3:  Getting the ball rolling</a:t>
            </a:r>
            <a:br>
              <a:rPr lang="en-GB" dirty="0" smtClean="0"/>
            </a:br>
            <a:r>
              <a:rPr lang="en-GB" sz="2000" dirty="0" smtClean="0"/>
              <a:t>(Initial Implementation)</a:t>
            </a:r>
            <a:r>
              <a:rPr lang="en-GB" dirty="0" smtClean="0"/>
              <a:t> </a:t>
            </a:r>
            <a:r>
              <a:rPr lang="en-GB" dirty="0" smtClean="0">
                <a:solidFill>
                  <a:schemeClr val="bg1"/>
                </a:solidFill>
              </a:rPr>
              <a:t>cc</a:t>
            </a:r>
            <a:r>
              <a:rPr lang="en-GB" dirty="0" smtClean="0"/>
              <a:t>    </a:t>
            </a:r>
            <a:endParaRPr lang="en-GB" dirty="0"/>
          </a:p>
        </p:txBody>
      </p:sp>
    </p:spTree>
    <p:extLst>
      <p:ext uri="{BB962C8B-B14F-4D97-AF65-F5344CB8AC3E}">
        <p14:creationId xmlns:p14="http://schemas.microsoft.com/office/powerpoint/2010/main" val="3075422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Focus on Leadership / Identification and removing of obstacles</a:t>
            </a:r>
            <a:endParaRPr lang="en-GB" dirty="0"/>
          </a:p>
        </p:txBody>
      </p:sp>
      <p:sp>
        <p:nvSpPr>
          <p:cNvPr id="5" name="Content Placeholder 4"/>
          <p:cNvSpPr>
            <a:spLocks noGrp="1"/>
          </p:cNvSpPr>
          <p:nvPr>
            <p:ph idx="1"/>
          </p:nvPr>
        </p:nvSpPr>
        <p:spPr/>
        <p:txBody>
          <a:bodyPr/>
          <a:lstStyle/>
          <a:p>
            <a:pPr marL="342900" indent="-342900">
              <a:buFont typeface="Arial" panose="020B0604020202020204" pitchFamily="34" charset="0"/>
              <a:buChar char="•"/>
            </a:pPr>
            <a:r>
              <a:rPr lang="en-GB" sz="2400" dirty="0" smtClean="0"/>
              <a:t>Keeping team on track</a:t>
            </a:r>
          </a:p>
          <a:p>
            <a:pPr marL="342900" indent="-342900">
              <a:buFont typeface="Arial" panose="020B0604020202020204" pitchFamily="34" charset="0"/>
              <a:buChar char="•"/>
            </a:pPr>
            <a:r>
              <a:rPr lang="en-GB" sz="2400" dirty="0" smtClean="0"/>
              <a:t>Setting achievable goals</a:t>
            </a:r>
          </a:p>
          <a:p>
            <a:pPr marL="342900" indent="-342900">
              <a:buFont typeface="Arial" panose="020B0604020202020204" pitchFamily="34" charset="0"/>
              <a:buChar char="•"/>
            </a:pPr>
            <a:r>
              <a:rPr lang="en-GB" sz="2400" dirty="0" smtClean="0"/>
              <a:t>Identification / feedback of success</a:t>
            </a:r>
          </a:p>
          <a:p>
            <a:pPr marL="342900" indent="-342900">
              <a:buFont typeface="Arial" panose="020B0604020202020204" pitchFamily="34" charset="0"/>
              <a:buChar char="•"/>
            </a:pPr>
            <a:r>
              <a:rPr lang="en-GB" sz="2400" dirty="0" smtClean="0"/>
              <a:t>Keeping abreast of implementation steps, roles and progress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Accepting barriers / problems as part of the process</a:t>
            </a:r>
          </a:p>
          <a:p>
            <a:pPr marL="342900" indent="-342900">
              <a:buFont typeface="Arial" panose="020B0604020202020204" pitchFamily="34" charset="0"/>
              <a:buChar char="•"/>
            </a:pPr>
            <a:r>
              <a:rPr lang="en-GB" sz="2400" dirty="0" smtClean="0"/>
              <a:t>Providing opportunities and time to identify / remove barriers</a:t>
            </a:r>
          </a:p>
          <a:p>
            <a:pPr marL="342900" indent="-342900">
              <a:buFont typeface="Arial" panose="020B0604020202020204" pitchFamily="34" charset="0"/>
              <a:buChar char="•"/>
            </a:pPr>
            <a:r>
              <a:rPr lang="en-GB" sz="2400" dirty="0" smtClean="0"/>
              <a:t>Continue to gather evidence and data</a:t>
            </a:r>
          </a:p>
          <a:p>
            <a:endParaRPr lang="en-GB" dirty="0"/>
          </a:p>
        </p:txBody>
      </p:sp>
    </p:spTree>
    <p:extLst>
      <p:ext uri="{BB962C8B-B14F-4D97-AF65-F5344CB8AC3E}">
        <p14:creationId xmlns:p14="http://schemas.microsoft.com/office/powerpoint/2010/main" val="856494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99078611"/>
              </p:ext>
            </p:extLst>
          </p:nvPr>
        </p:nvGraphicFramePr>
        <p:xfrm>
          <a:off x="5486401" y="768653"/>
          <a:ext cx="578031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764724" y="211365"/>
            <a:ext cx="10836972" cy="711200"/>
          </a:xfrm>
        </p:spPr>
        <p:txBody>
          <a:bodyPr/>
          <a:lstStyle/>
          <a:p>
            <a:pPr algn="r"/>
            <a:r>
              <a:rPr lang="en-GB" dirty="0" smtClean="0"/>
              <a:t>Stage 4: Making it Natural</a:t>
            </a:r>
            <a:br>
              <a:rPr lang="en-GB" dirty="0" smtClean="0"/>
            </a:br>
            <a:r>
              <a:rPr lang="en-GB" sz="2000" dirty="0" smtClean="0"/>
              <a:t>(Full Implementation)</a:t>
            </a:r>
            <a:r>
              <a:rPr lang="en-GB" dirty="0" smtClean="0"/>
              <a:t> </a:t>
            </a:r>
            <a:r>
              <a:rPr lang="en-GB" dirty="0" smtClean="0">
                <a:solidFill>
                  <a:schemeClr val="bg1"/>
                </a:solidFill>
              </a:rPr>
              <a:t>ccc</a:t>
            </a:r>
            <a:r>
              <a:rPr lang="en-GB" dirty="0" smtClean="0"/>
              <a:t>  </a:t>
            </a:r>
            <a:endParaRPr lang="en-GB" dirty="0"/>
          </a:p>
        </p:txBody>
      </p:sp>
      <p:sp>
        <p:nvSpPr>
          <p:cNvPr id="6" name="Oval 5"/>
          <p:cNvSpPr/>
          <p:nvPr/>
        </p:nvSpPr>
        <p:spPr>
          <a:xfrm>
            <a:off x="1417859" y="1434194"/>
            <a:ext cx="1877785" cy="1812472"/>
          </a:xfrm>
          <a:prstGeom prst="ellipse">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solidFill>
                  <a:schemeClr val="tx1"/>
                </a:solidFill>
              </a:rPr>
              <a:t>Monitoring &amp; reviewing</a:t>
            </a:r>
            <a:endParaRPr lang="en-GB" dirty="0">
              <a:solidFill>
                <a:schemeClr val="tx1"/>
              </a:solidFill>
            </a:endParaRPr>
          </a:p>
        </p:txBody>
      </p:sp>
      <p:sp>
        <p:nvSpPr>
          <p:cNvPr id="7" name="Oval 6"/>
          <p:cNvSpPr/>
          <p:nvPr/>
        </p:nvSpPr>
        <p:spPr>
          <a:xfrm>
            <a:off x="1417858" y="3818166"/>
            <a:ext cx="1877785" cy="1812472"/>
          </a:xfrm>
          <a:prstGeom prst="ellipse">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solidFill>
                  <a:schemeClr val="tx1"/>
                </a:solidFill>
              </a:rPr>
              <a:t>Maintain momentum</a:t>
            </a:r>
            <a:endParaRPr lang="en-GB" dirty="0">
              <a:solidFill>
                <a:schemeClr val="tx1"/>
              </a:solidFill>
            </a:endParaRPr>
          </a:p>
        </p:txBody>
      </p:sp>
    </p:spTree>
    <p:extLst>
      <p:ext uri="{BB962C8B-B14F-4D97-AF65-F5344CB8AC3E}">
        <p14:creationId xmlns:p14="http://schemas.microsoft.com/office/powerpoint/2010/main" val="1653902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9408" y="471034"/>
            <a:ext cx="10836972" cy="711200"/>
          </a:xfrm>
        </p:spPr>
        <p:txBody>
          <a:bodyPr/>
          <a:lstStyle/>
          <a:p>
            <a:r>
              <a:rPr lang="en-GB" sz="2800" dirty="0" smtClean="0"/>
              <a:t>Maintaining Momentum / Monitoring &amp; Reviewing </a:t>
            </a:r>
            <a:r>
              <a:rPr lang="en-GB" sz="2800" dirty="0"/>
              <a:t>P</a:t>
            </a:r>
            <a:r>
              <a:rPr lang="en-GB" sz="2800" dirty="0" smtClean="0"/>
              <a:t>rogress</a:t>
            </a:r>
            <a:endParaRPr lang="en-GB" sz="2800" dirty="0"/>
          </a:p>
        </p:txBody>
      </p:sp>
      <p:sp>
        <p:nvSpPr>
          <p:cNvPr id="4" name="Content Placeholder 3"/>
          <p:cNvSpPr>
            <a:spLocks noGrp="1"/>
          </p:cNvSpPr>
          <p:nvPr>
            <p:ph idx="1"/>
          </p:nvPr>
        </p:nvSpPr>
        <p:spPr>
          <a:xfrm>
            <a:off x="555171" y="1332366"/>
            <a:ext cx="10817923" cy="3702050"/>
          </a:xfrm>
        </p:spPr>
        <p:txBody>
          <a:bodyPr/>
          <a:lstStyle/>
          <a:p>
            <a:pPr marL="342900" indent="-342900">
              <a:buFont typeface="Arial" panose="020B0604020202020204" pitchFamily="34" charset="0"/>
              <a:buChar char="•"/>
            </a:pPr>
            <a:r>
              <a:rPr lang="en-GB" sz="2400" dirty="0" smtClean="0"/>
              <a:t>Maintaining the feeling of value in staff</a:t>
            </a:r>
          </a:p>
          <a:p>
            <a:pPr marL="342900" indent="-342900">
              <a:buFont typeface="Arial" panose="020B0604020202020204" pitchFamily="34" charset="0"/>
              <a:buChar char="•"/>
            </a:pPr>
            <a:r>
              <a:rPr lang="en-GB" sz="2400" dirty="0" smtClean="0"/>
              <a:t>Refreshing / developing roles / processes / ideas</a:t>
            </a:r>
          </a:p>
          <a:p>
            <a:pPr marL="342900" indent="-342900">
              <a:buFont typeface="Arial" panose="020B0604020202020204" pitchFamily="34" charset="0"/>
              <a:buChar char="•"/>
            </a:pPr>
            <a:r>
              <a:rPr lang="en-GB" sz="2400" dirty="0" smtClean="0"/>
              <a:t>Distributed leadership </a:t>
            </a:r>
          </a:p>
          <a:p>
            <a:pPr marL="342900" indent="-342900">
              <a:buFont typeface="Arial" panose="020B0604020202020204" pitchFamily="34" charset="0"/>
              <a:buChar char="•"/>
            </a:pPr>
            <a:r>
              <a:rPr lang="en-GB" sz="2400" dirty="0" smtClean="0"/>
              <a:t>Continuing to highlight innovation and flexibility</a:t>
            </a:r>
          </a:p>
          <a:p>
            <a:endParaRPr lang="en-GB" sz="2400" dirty="0"/>
          </a:p>
          <a:p>
            <a:pPr marL="342900" indent="-342900">
              <a:buFont typeface="Arial" panose="020B0604020202020204" pitchFamily="34" charset="0"/>
              <a:buChar char="•"/>
            </a:pPr>
            <a:r>
              <a:rPr lang="en-GB" sz="2400" dirty="0" smtClean="0"/>
              <a:t>Gather appropriate evidence in relation to progress</a:t>
            </a:r>
          </a:p>
          <a:p>
            <a:pPr marL="342900" indent="-342900">
              <a:buFont typeface="Arial" panose="020B0604020202020204" pitchFamily="34" charset="0"/>
              <a:buChar char="•"/>
            </a:pPr>
            <a:r>
              <a:rPr lang="en-GB" sz="2400" dirty="0" smtClean="0"/>
              <a:t>Embedding systems / language long term into natural routine</a:t>
            </a:r>
          </a:p>
          <a:p>
            <a:pPr marL="342900" indent="-342900">
              <a:buFont typeface="Arial" panose="020B0604020202020204" pitchFamily="34" charset="0"/>
              <a:buChar char="•"/>
            </a:pPr>
            <a:r>
              <a:rPr lang="en-GB" sz="2400" dirty="0" smtClean="0"/>
              <a:t>Considering new systems losing effect and appeal</a:t>
            </a:r>
          </a:p>
          <a:p>
            <a:pPr marL="342900" indent="-342900">
              <a:buFont typeface="Arial" panose="020B0604020202020204" pitchFamily="34" charset="0"/>
              <a:buChar char="•"/>
            </a:pPr>
            <a:endParaRPr lang="en-GB" sz="2400" dirty="0" smtClean="0"/>
          </a:p>
          <a:p>
            <a:endParaRPr lang="en-GB" dirty="0" smtClean="0"/>
          </a:p>
          <a:p>
            <a:endParaRPr lang="en-GB" dirty="0"/>
          </a:p>
        </p:txBody>
      </p:sp>
    </p:spTree>
    <p:extLst>
      <p:ext uri="{BB962C8B-B14F-4D97-AF65-F5344CB8AC3E}">
        <p14:creationId xmlns:p14="http://schemas.microsoft.com/office/powerpoint/2010/main" val="514758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and measurement</a:t>
            </a:r>
            <a:endParaRPr lang="en-GB" dirty="0"/>
          </a:p>
        </p:txBody>
      </p:sp>
      <p:sp>
        <p:nvSpPr>
          <p:cNvPr id="4" name="Content Placeholder 3"/>
          <p:cNvSpPr>
            <a:spLocks noGrp="1"/>
          </p:cNvSpPr>
          <p:nvPr>
            <p:ph sz="half" idx="2"/>
          </p:nvPr>
        </p:nvSpPr>
        <p:spPr>
          <a:xfrm>
            <a:off x="609601" y="1505404"/>
            <a:ext cx="5334000" cy="4405539"/>
          </a:xfrm>
        </p:spPr>
        <p:txBody>
          <a:bodyPr/>
          <a:lstStyle/>
          <a:p>
            <a:r>
              <a:rPr lang="en-GB" dirty="0" smtClean="0"/>
              <a:t>Discuss what evaluation and measurements you might use to evaluate the impact of any evidence based approach</a:t>
            </a:r>
          </a:p>
          <a:p>
            <a:endParaRPr lang="en-GB" dirty="0"/>
          </a:p>
          <a:p>
            <a:r>
              <a:rPr lang="en-GB" dirty="0" smtClean="0"/>
              <a:t>Consider:  </a:t>
            </a:r>
          </a:p>
          <a:p>
            <a:pPr marL="342900" indent="-342900">
              <a:buFont typeface="Arial" panose="020B0604020202020204" pitchFamily="34" charset="0"/>
              <a:buChar char="•"/>
            </a:pPr>
            <a:r>
              <a:rPr lang="en-GB" dirty="0" smtClean="0"/>
              <a:t>Hard and soft data (quantitative and qualitative)</a:t>
            </a:r>
          </a:p>
          <a:p>
            <a:pPr marL="342900" indent="-342900">
              <a:buFont typeface="Arial" panose="020B0604020202020204" pitchFamily="34" charset="0"/>
              <a:buChar char="•"/>
            </a:pPr>
            <a:r>
              <a:rPr lang="en-GB" dirty="0" smtClean="0"/>
              <a:t>Wellbeing and Attainment data/measures</a:t>
            </a:r>
          </a:p>
          <a:p>
            <a:pPr marL="342900" indent="-342900">
              <a:buFont typeface="Arial" panose="020B0604020202020204" pitchFamily="34" charset="0"/>
              <a:buChar char="•"/>
            </a:pPr>
            <a:r>
              <a:rPr lang="en-GB" dirty="0" smtClean="0"/>
              <a:t>Staff/pupil/parents/stakeholders</a:t>
            </a:r>
          </a:p>
          <a:p>
            <a:pPr marL="342900" indent="-342900">
              <a:buFont typeface="Arial" panose="020B0604020202020204" pitchFamily="34" charset="0"/>
              <a:buChar char="•"/>
            </a:pPr>
            <a:endParaRPr lang="en-GB" dirty="0" smtClean="0"/>
          </a:p>
        </p:txBody>
      </p:sp>
      <p:pic>
        <p:nvPicPr>
          <p:cNvPr id="2052" name="Picture 4" descr="\\scotland.gov.uk\dc2\FS6_Home\Z609893\primary nurture\NurturingApproaches\iStock_000015455741Larg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1547" y="1943100"/>
            <a:ext cx="4944872" cy="3673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01547" y="5910943"/>
            <a:ext cx="3471334" cy="230832"/>
          </a:xfrm>
          <a:prstGeom prst="rect">
            <a:avLst/>
          </a:prstGeom>
          <a:noFill/>
        </p:spPr>
        <p:txBody>
          <a:bodyPr wrap="square" rtlCol="0">
            <a:spAutoFit/>
          </a:bodyPr>
          <a:lstStyle/>
          <a:p>
            <a:r>
              <a:rPr lang="en-GB" sz="900" dirty="0" smtClean="0"/>
              <a:t>Image: </a:t>
            </a:r>
            <a:r>
              <a:rPr lang="en-GB" sz="900" dirty="0" err="1" smtClean="0"/>
              <a:t>iStockphoto</a:t>
            </a:r>
            <a:endParaRPr lang="en-GB" sz="900" dirty="0"/>
          </a:p>
        </p:txBody>
      </p:sp>
    </p:spTree>
    <p:extLst>
      <p:ext uri="{BB962C8B-B14F-4D97-AF65-F5344CB8AC3E}">
        <p14:creationId xmlns:p14="http://schemas.microsoft.com/office/powerpoint/2010/main" val="1260417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Sustainability &amp; Innovation</a:t>
            </a:r>
            <a:br>
              <a:rPr lang="en-GB" dirty="0" smtClean="0"/>
            </a:br>
            <a:r>
              <a:rPr lang="en-GB" dirty="0" smtClean="0"/>
              <a:t/>
            </a:r>
            <a:br>
              <a:rPr lang="en-GB" dirty="0" smtClean="0"/>
            </a:br>
            <a:r>
              <a:rPr lang="en-GB" dirty="0" smtClean="0"/>
              <a:t>Planning for short &amp; long term</a:t>
            </a:r>
            <a:br>
              <a:rPr lang="en-GB" dirty="0" smtClean="0"/>
            </a:br>
            <a:endParaRPr lang="en-GB" dirty="0"/>
          </a:p>
        </p:txBody>
      </p:sp>
      <p:sp>
        <p:nvSpPr>
          <p:cNvPr id="3" name="Content Placeholder 2"/>
          <p:cNvSpPr>
            <a:spLocks noGrp="1"/>
          </p:cNvSpPr>
          <p:nvPr>
            <p:ph idx="1"/>
          </p:nvPr>
        </p:nvSpPr>
        <p:spPr/>
        <p:txBody>
          <a:bodyPr/>
          <a:lstStyle/>
          <a:p>
            <a:r>
              <a:rPr lang="en-GB" sz="2400" dirty="0" smtClean="0"/>
              <a:t>All through the process keep considering how you will sustain the initiative</a:t>
            </a:r>
          </a:p>
          <a:p>
            <a:pPr marL="342900" indent="-342900">
              <a:buFont typeface="Arial" pitchFamily="34" charset="0"/>
              <a:buChar char="•"/>
            </a:pPr>
            <a:r>
              <a:rPr lang="en-GB" sz="2400" dirty="0" smtClean="0"/>
              <a:t>How </a:t>
            </a:r>
            <a:r>
              <a:rPr lang="en-GB" sz="2400" dirty="0"/>
              <a:t>will you know if it is making a difference? </a:t>
            </a:r>
          </a:p>
          <a:p>
            <a:pPr marL="342900" indent="-342900">
              <a:buFont typeface="Arial" pitchFamily="34" charset="0"/>
              <a:buChar char="•"/>
            </a:pPr>
            <a:r>
              <a:rPr lang="en-GB" sz="2400" dirty="0"/>
              <a:t>How will you measure impact and outcomes?</a:t>
            </a:r>
          </a:p>
          <a:p>
            <a:pPr marL="342900" indent="-342900">
              <a:buFont typeface="Arial" pitchFamily="34" charset="0"/>
              <a:buChar char="•"/>
            </a:pPr>
            <a:r>
              <a:rPr lang="en-GB" sz="2400" dirty="0"/>
              <a:t>How will you involve stakeholders?</a:t>
            </a:r>
          </a:p>
          <a:p>
            <a:pPr marL="342900" indent="-342900">
              <a:buFont typeface="Arial" pitchFamily="34" charset="0"/>
              <a:buChar char="•"/>
            </a:pPr>
            <a:r>
              <a:rPr lang="en-GB" sz="2400" dirty="0"/>
              <a:t>What hard and soft measures will you look at ?</a:t>
            </a:r>
          </a:p>
          <a:p>
            <a:pPr marL="342900" indent="-342900">
              <a:buFont typeface="Arial" pitchFamily="34" charset="0"/>
              <a:buChar char="•"/>
            </a:pPr>
            <a:r>
              <a:rPr lang="en-GB" sz="2400" dirty="0" smtClean="0"/>
              <a:t>What </a:t>
            </a:r>
            <a:r>
              <a:rPr lang="en-GB" sz="2400" dirty="0"/>
              <a:t>ethos and relational aspects can be measured?</a:t>
            </a:r>
          </a:p>
          <a:p>
            <a:pPr marL="342900" indent="-342900">
              <a:buFont typeface="Arial" pitchFamily="34" charset="0"/>
              <a:buChar char="•"/>
            </a:pPr>
            <a:r>
              <a:rPr lang="en-GB" sz="2400" dirty="0"/>
              <a:t>What aspects of wellbeing, achievement and attainment will be covered?  </a:t>
            </a:r>
          </a:p>
          <a:p>
            <a:endParaRPr lang="en-GB" dirty="0"/>
          </a:p>
        </p:txBody>
      </p:sp>
    </p:spTree>
    <p:extLst>
      <p:ext uri="{BB962C8B-B14F-4D97-AF65-F5344CB8AC3E}">
        <p14:creationId xmlns:p14="http://schemas.microsoft.com/office/powerpoint/2010/main" val="4022820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539" y="3736092"/>
            <a:ext cx="12263839" cy="3140449"/>
            <a:chOff x="-18539" y="3736092"/>
            <a:chExt cx="12263839" cy="3140449"/>
          </a:xfrm>
        </p:grpSpPr>
        <p:pic>
          <p:nvPicPr>
            <p:cNvPr id="6" name="Picture 5"/>
            <p:cNvPicPr>
              <a:picLocks noChangeAspect="1"/>
            </p:cNvPicPr>
            <p:nvPr/>
          </p:nvPicPr>
          <p:blipFill rotWithShape="1">
            <a:blip r:embed="rId3"/>
            <a:srcRect l="23724" t="23521" r="26011" b="31464"/>
            <a:stretch/>
          </p:blipFill>
          <p:spPr>
            <a:xfrm>
              <a:off x="-18539" y="3736092"/>
              <a:ext cx="12263839" cy="3140449"/>
            </a:xfrm>
            <a:prstGeom prst="rect">
              <a:avLst/>
            </a:prstGeom>
          </p:spPr>
        </p:pic>
        <p:pic>
          <p:nvPicPr>
            <p:cNvPr id="7" name="Picture 6"/>
            <p:cNvPicPr>
              <a:picLocks noChangeAspect="1"/>
            </p:cNvPicPr>
            <p:nvPr/>
          </p:nvPicPr>
          <p:blipFill>
            <a:blip r:embed="rId4"/>
            <a:stretch>
              <a:fillRect/>
            </a:stretch>
          </p:blipFill>
          <p:spPr>
            <a:xfrm>
              <a:off x="8509603" y="5817820"/>
              <a:ext cx="2804346" cy="186956"/>
            </a:xfrm>
            <a:prstGeom prst="rect">
              <a:avLst/>
            </a:prstGeom>
          </p:spPr>
        </p:pic>
      </p:grpSp>
      <p:sp>
        <p:nvSpPr>
          <p:cNvPr id="3" name="Content Placeholder 2"/>
          <p:cNvSpPr>
            <a:spLocks noGrp="1"/>
          </p:cNvSpPr>
          <p:nvPr>
            <p:ph idx="1"/>
          </p:nvPr>
        </p:nvSpPr>
        <p:spPr>
          <a:xfrm>
            <a:off x="713768" y="1916499"/>
            <a:ext cx="10827033" cy="3039180"/>
          </a:xfrm>
        </p:spPr>
        <p:txBody>
          <a:bodyPr/>
          <a:lstStyle/>
          <a:p>
            <a:r>
              <a:rPr lang="en-US" sz="1400" b="1" dirty="0" smtClean="0"/>
              <a:t>Education Scotland</a:t>
            </a:r>
          </a:p>
          <a:p>
            <a:r>
              <a:rPr lang="en-US" sz="1400" dirty="0" err="1" smtClean="0"/>
              <a:t>Denholm</a:t>
            </a:r>
            <a:r>
              <a:rPr lang="en-US" sz="1400" dirty="0" smtClean="0"/>
              <a:t> House</a:t>
            </a:r>
            <a:endParaRPr lang="en-GB" sz="1400" dirty="0"/>
          </a:p>
          <a:p>
            <a:r>
              <a:rPr lang="en-US" sz="1400" dirty="0" err="1" smtClean="0"/>
              <a:t>Almondvale</a:t>
            </a:r>
            <a:r>
              <a:rPr lang="en-US" sz="1400" dirty="0" smtClean="0"/>
              <a:t> </a:t>
            </a:r>
            <a:r>
              <a:rPr lang="en-US" sz="1400" dirty="0"/>
              <a:t>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(0)141 282 5000</a:t>
            </a:r>
            <a:endParaRPr lang="en-GB" sz="1400" dirty="0"/>
          </a:p>
          <a:p>
            <a:r>
              <a:rPr lang="en-US" sz="1400" b="1" dirty="0"/>
              <a:t>E   </a:t>
            </a:r>
            <a:r>
              <a:rPr lang="en-US" sz="1400" dirty="0" err="1"/>
              <a:t>enquiries@educationscotland.gov.uk</a:t>
            </a:r>
            <a:endParaRPr lang="en-GB" sz="1400" dirty="0"/>
          </a:p>
          <a:p>
            <a:r>
              <a:rPr lang="en-US" sz="1400" dirty="0"/>
              <a:t> </a:t>
            </a:r>
            <a:endParaRPr lang="en-GB" sz="1400" dirty="0"/>
          </a:p>
          <a:p>
            <a:r>
              <a:rPr lang="en-US" sz="1400" b="1" dirty="0" smtClean="0">
                <a:solidFill>
                  <a:srgbClr val="00ABB5"/>
                </a:solidFill>
                <a:hlinkClick r:id="rId5"/>
              </a:rPr>
              <a:t>www.educationscotland.gov.uk</a:t>
            </a:r>
            <a:r>
              <a:rPr lang="en-US" sz="1400" dirty="0" smtClean="0">
                <a:solidFill>
                  <a:srgbClr val="00ABB5"/>
                </a:solidFill>
                <a:hlinkClick r:id="rId5"/>
              </a:rPr>
              <a:t> </a:t>
            </a:r>
            <a:endParaRPr lang="en-GB" sz="1400" dirty="0">
              <a:solidFill>
                <a:srgbClr val="00ABB5"/>
              </a:solidFill>
            </a:endParaRPr>
          </a:p>
        </p:txBody>
      </p:sp>
      <p:pic>
        <p:nvPicPr>
          <p:cNvPr id="4" name="Picture 3" descr="ES_alllogos_colour-01.png"/>
          <p:cNvPicPr>
            <a:picLocks noChangeAspect="1"/>
          </p:cNvPicPr>
          <p:nvPr/>
        </p:nvPicPr>
        <p:blipFill rotWithShape="1">
          <a:blip r:embed="rId6" cstate="screen">
            <a:extLst>
              <a:ext uri="{28A0092B-C50C-407E-A947-70E740481C1C}">
                <a14:useLocalDpi xmlns:a14="http://schemas.microsoft.com/office/drawing/2010/main"/>
              </a:ext>
            </a:extLst>
          </a:blip>
          <a:srcRect l="9653" t="15093" r="10209" b="27991"/>
          <a:stretch/>
        </p:blipFill>
        <p:spPr>
          <a:xfrm>
            <a:off x="546913" y="398639"/>
            <a:ext cx="2604792" cy="1131025"/>
          </a:xfrm>
          <a:prstGeom prst="rect">
            <a:avLst/>
          </a:prstGeom>
        </p:spPr>
      </p:pic>
    </p:spTree>
    <p:extLst>
      <p:ext uri="{BB962C8B-B14F-4D97-AF65-F5344CB8AC3E}">
        <p14:creationId xmlns:p14="http://schemas.microsoft.com/office/powerpoint/2010/main" val="2188684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6532" y="2289451"/>
            <a:ext cx="10633257" cy="646331"/>
          </a:xfrm>
          <a:prstGeom prst="rect">
            <a:avLst/>
          </a:prstGeom>
        </p:spPr>
        <p:txBody>
          <a:bodyPr wrap="square">
            <a:spAutoFit/>
          </a:bodyPr>
          <a:lstStyle/>
          <a:p>
            <a:r>
              <a:rPr lang="en-GB" sz="3600" dirty="0" smtClean="0">
                <a:solidFill>
                  <a:srgbClr val="00ABB5"/>
                </a:solidFill>
              </a:rPr>
              <a:t>Implementation Science</a:t>
            </a:r>
            <a:endParaRPr lang="en-US" sz="3600" dirty="0"/>
          </a:p>
        </p:txBody>
      </p:sp>
      <p:sp>
        <p:nvSpPr>
          <p:cNvPr id="8" name="Rectangle 7"/>
          <p:cNvSpPr/>
          <p:nvPr/>
        </p:nvSpPr>
        <p:spPr>
          <a:xfrm>
            <a:off x="658157" y="3105279"/>
            <a:ext cx="10633257" cy="461665"/>
          </a:xfrm>
          <a:prstGeom prst="rect">
            <a:avLst/>
          </a:prstGeom>
        </p:spPr>
        <p:txBody>
          <a:bodyPr wrap="square">
            <a:spAutoFit/>
          </a:bodyPr>
          <a:lstStyle/>
          <a:p>
            <a:r>
              <a:rPr lang="en-US" sz="2400" b="1" dirty="0" smtClean="0">
                <a:solidFill>
                  <a:srgbClr val="B3D236"/>
                </a:solidFill>
              </a:rPr>
              <a:t>Turning evidence into practice</a:t>
            </a:r>
          </a:p>
        </p:txBody>
      </p:sp>
      <p:grpSp>
        <p:nvGrpSpPr>
          <p:cNvPr id="11" name="Group 10"/>
          <p:cNvGrpSpPr/>
          <p:nvPr/>
        </p:nvGrpSpPr>
        <p:grpSpPr>
          <a:xfrm>
            <a:off x="-18539" y="3736092"/>
            <a:ext cx="12263839" cy="3140449"/>
            <a:chOff x="-18539" y="3736092"/>
            <a:chExt cx="12263839" cy="3140449"/>
          </a:xfrm>
        </p:grpSpPr>
        <p:pic>
          <p:nvPicPr>
            <p:cNvPr id="3" name="Picture 2"/>
            <p:cNvPicPr>
              <a:picLocks noChangeAspect="1"/>
            </p:cNvPicPr>
            <p:nvPr/>
          </p:nvPicPr>
          <p:blipFill rotWithShape="1">
            <a:blip r:embed="rId3"/>
            <a:srcRect l="23724" t="23521" r="26011" b="31464"/>
            <a:stretch/>
          </p:blipFill>
          <p:spPr>
            <a:xfrm>
              <a:off x="-18539" y="3736092"/>
              <a:ext cx="12263839" cy="3140449"/>
            </a:xfrm>
            <a:prstGeom prst="rect">
              <a:avLst/>
            </a:prstGeom>
          </p:spPr>
        </p:pic>
        <p:pic>
          <p:nvPicPr>
            <p:cNvPr id="9" name="Picture 8"/>
            <p:cNvPicPr>
              <a:picLocks noChangeAspect="1"/>
            </p:cNvPicPr>
            <p:nvPr/>
          </p:nvPicPr>
          <p:blipFill>
            <a:blip r:embed="rId4"/>
            <a:stretch>
              <a:fillRect/>
            </a:stretch>
          </p:blipFill>
          <p:spPr>
            <a:xfrm>
              <a:off x="8509603" y="5817820"/>
              <a:ext cx="2804346" cy="186956"/>
            </a:xfrm>
            <a:prstGeom prst="rect">
              <a:avLst/>
            </a:prstGeom>
          </p:spPr>
        </p:pic>
      </p:grpSp>
      <p:pic>
        <p:nvPicPr>
          <p:cNvPr id="12" name="Picture 11" descr="ES_alllogos_colour-01.png"/>
          <p:cNvPicPr>
            <a:picLocks noChangeAspect="1"/>
          </p:cNvPicPr>
          <p:nvPr/>
        </p:nvPicPr>
        <p:blipFill rotWithShape="1">
          <a:blip r:embed="rId5" cstate="screen">
            <a:extLst>
              <a:ext uri="{28A0092B-C50C-407E-A947-70E740481C1C}">
                <a14:useLocalDpi xmlns:a14="http://schemas.microsoft.com/office/drawing/2010/main"/>
              </a:ext>
            </a:extLst>
          </a:blip>
          <a:srcRect l="10041" t="16807" r="10529" b="28484"/>
          <a:stretch/>
        </p:blipFill>
        <p:spPr>
          <a:xfrm>
            <a:off x="658157" y="528429"/>
            <a:ext cx="3392718" cy="1428664"/>
          </a:xfrm>
          <a:prstGeom prst="rect">
            <a:avLst/>
          </a:prstGeom>
        </p:spPr>
      </p:pic>
      <p:sp>
        <p:nvSpPr>
          <p:cNvPr id="2" name="TextBox 1"/>
          <p:cNvSpPr txBox="1"/>
          <p:nvPr/>
        </p:nvSpPr>
        <p:spPr>
          <a:xfrm>
            <a:off x="2955472" y="3938591"/>
            <a:ext cx="4608954" cy="646331"/>
          </a:xfrm>
          <a:prstGeom prst="rect">
            <a:avLst/>
          </a:prstGeom>
          <a:noFill/>
        </p:spPr>
        <p:txBody>
          <a:bodyPr wrap="none" rtlCol="0">
            <a:spAutoFit/>
          </a:bodyPr>
          <a:lstStyle/>
          <a:p>
            <a:r>
              <a:rPr lang="en-GB" dirty="0" smtClean="0"/>
              <a:t>Gail </a:t>
            </a:r>
            <a:r>
              <a:rPr lang="en-GB" dirty="0" err="1" smtClean="0"/>
              <a:t>Nowek</a:t>
            </a:r>
            <a:r>
              <a:rPr lang="en-GB" dirty="0" smtClean="0"/>
              <a:t>, Education Scotland</a:t>
            </a:r>
          </a:p>
          <a:p>
            <a:r>
              <a:rPr lang="en-GB" dirty="0" err="1" smtClean="0"/>
              <a:t>Crona</a:t>
            </a:r>
            <a:r>
              <a:rPr lang="en-GB" dirty="0" smtClean="0"/>
              <a:t> Neil, Glasgow Psychological Service</a:t>
            </a:r>
            <a:endParaRPr lang="en-GB" dirty="0"/>
          </a:p>
        </p:txBody>
      </p:sp>
    </p:spTree>
    <p:extLst>
      <p:ext uri="{BB962C8B-B14F-4D97-AF65-F5344CB8AC3E}">
        <p14:creationId xmlns:p14="http://schemas.microsoft.com/office/powerpoint/2010/main" val="478431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 for session:  </a:t>
            </a:r>
            <a:endParaRPr lang="en-GB" dirty="0"/>
          </a:p>
        </p:txBody>
      </p:sp>
      <p:sp>
        <p:nvSpPr>
          <p:cNvPr id="3" name="Content Placeholder 2"/>
          <p:cNvSpPr>
            <a:spLocks noGrp="1"/>
          </p:cNvSpPr>
          <p:nvPr>
            <p:ph idx="1"/>
          </p:nvPr>
        </p:nvSpPr>
        <p:spPr/>
        <p:txBody>
          <a:bodyPr/>
          <a:lstStyle/>
          <a:p>
            <a:pPr marL="457200" lvl="0" indent="-457200">
              <a:buFont typeface="Arial" panose="020B0604020202020204" pitchFamily="34" charset="0"/>
              <a:buChar char="•"/>
            </a:pPr>
            <a:r>
              <a:rPr lang="en-GB" sz="2800" dirty="0"/>
              <a:t>An understanding of Implementation </a:t>
            </a:r>
            <a:r>
              <a:rPr lang="en-GB" sz="2800" dirty="0" smtClean="0"/>
              <a:t>Science  and why it is important </a:t>
            </a:r>
          </a:p>
          <a:p>
            <a:pPr marL="457200" lvl="0" indent="-457200">
              <a:buFont typeface="Arial" panose="020B0604020202020204" pitchFamily="34" charset="0"/>
              <a:buChar char="•"/>
            </a:pPr>
            <a:r>
              <a:rPr lang="en-GB" sz="2800" dirty="0" smtClean="0"/>
              <a:t>A consideration of the optimal conditions for successful implementation</a:t>
            </a:r>
          </a:p>
          <a:p>
            <a:pPr marL="457200" lvl="0" indent="-457200">
              <a:buFont typeface="Arial" panose="020B0604020202020204" pitchFamily="34" charset="0"/>
              <a:buChar char="•"/>
            </a:pPr>
            <a:r>
              <a:rPr lang="en-GB" sz="2800" dirty="0" smtClean="0"/>
              <a:t>A consideration of possible barriers for successful implementation</a:t>
            </a:r>
            <a:endParaRPr lang="en-GB" sz="2800" dirty="0"/>
          </a:p>
          <a:p>
            <a:pPr marL="457200" lvl="0" indent="-457200">
              <a:buFont typeface="Arial" panose="020B0604020202020204" pitchFamily="34" charset="0"/>
              <a:buChar char="•"/>
            </a:pPr>
            <a:r>
              <a:rPr lang="en-GB" sz="2800" dirty="0"/>
              <a:t>Increased confidence in the implementation and </a:t>
            </a:r>
            <a:r>
              <a:rPr lang="en-GB" sz="2800" dirty="0" smtClean="0"/>
              <a:t>evaluation </a:t>
            </a:r>
            <a:r>
              <a:rPr lang="en-GB" sz="2800" dirty="0"/>
              <a:t>of  </a:t>
            </a:r>
            <a:r>
              <a:rPr lang="en-GB" sz="2800" dirty="0" smtClean="0"/>
              <a:t>any evidenced based approach</a:t>
            </a:r>
            <a:endParaRPr lang="en-GB" sz="2800" dirty="0"/>
          </a:p>
        </p:txBody>
      </p:sp>
    </p:spTree>
    <p:extLst>
      <p:ext uri="{BB962C8B-B14F-4D97-AF65-F5344CB8AC3E}">
        <p14:creationId xmlns:p14="http://schemas.microsoft.com/office/powerpoint/2010/main" val="1908241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66751" y="404814"/>
            <a:ext cx="10972800" cy="936625"/>
          </a:xfrm>
        </p:spPr>
        <p:txBody>
          <a:bodyPr/>
          <a:lstStyle/>
          <a:p>
            <a:r>
              <a:rPr lang="en-GB" altLang="en-US" b="0" dirty="0" smtClean="0">
                <a:ea typeface="MS PGothic" pitchFamily="34" charset="-128"/>
              </a:rPr>
              <a:t>There’s an elephant in the room...!</a:t>
            </a:r>
            <a:endParaRPr lang="en-US" altLang="en-US" b="0" dirty="0" smtClean="0">
              <a:ea typeface="MS PGothic" pitchFamily="34" charset="-128"/>
            </a:endParaRPr>
          </a:p>
        </p:txBody>
      </p:sp>
      <p:sp>
        <p:nvSpPr>
          <p:cNvPr id="10243" name="Content Placeholder 1"/>
          <p:cNvSpPr>
            <a:spLocks noGrp="1"/>
          </p:cNvSpPr>
          <p:nvPr>
            <p:ph idx="1"/>
          </p:nvPr>
        </p:nvSpPr>
        <p:spPr>
          <a:xfrm>
            <a:off x="685800" y="1430338"/>
            <a:ext cx="10817923" cy="3702050"/>
          </a:xfrm>
        </p:spPr>
        <p:txBody>
          <a:bodyPr/>
          <a:lstStyle/>
          <a:p>
            <a:r>
              <a:rPr lang="en-GB" altLang="en-US" sz="2800" dirty="0" smtClean="0">
                <a:latin typeface="Arial" pitchFamily="34" charset="0"/>
                <a:cs typeface="Arial" pitchFamily="34" charset="0"/>
              </a:rPr>
              <a:t>Change is hard!</a:t>
            </a:r>
          </a:p>
          <a:p>
            <a:r>
              <a:rPr lang="en-GB" altLang="en-US" sz="2800" dirty="0" smtClean="0">
                <a:latin typeface="Arial" pitchFamily="34" charset="0"/>
                <a:cs typeface="Arial" pitchFamily="34" charset="0"/>
              </a:rPr>
              <a:t>Change is stressful!</a:t>
            </a:r>
          </a:p>
          <a:p>
            <a:endParaRPr lang="en-GB" altLang="en-US" sz="2800" dirty="0" smtClean="0">
              <a:latin typeface="Arial" pitchFamily="34" charset="0"/>
              <a:cs typeface="Arial" pitchFamily="34" charset="0"/>
            </a:endParaRPr>
          </a:p>
          <a:p>
            <a:r>
              <a:rPr lang="en-GB" altLang="en-US" sz="2800" dirty="0" smtClean="0">
                <a:latin typeface="Arial" pitchFamily="34" charset="0"/>
                <a:cs typeface="Arial" pitchFamily="34" charset="0"/>
              </a:rPr>
              <a:t>Someone needs to lead for</a:t>
            </a:r>
          </a:p>
          <a:p>
            <a:r>
              <a:rPr lang="en-GB" altLang="en-US" sz="2800" dirty="0" smtClean="0">
                <a:latin typeface="Arial" pitchFamily="34" charset="0"/>
                <a:cs typeface="Arial" pitchFamily="34" charset="0"/>
              </a:rPr>
              <a:t>change to happen.</a:t>
            </a:r>
          </a:p>
          <a:p>
            <a:endParaRPr lang="en-GB" altLang="en-US" sz="2800" dirty="0" smtClean="0">
              <a:latin typeface="Arial" pitchFamily="34" charset="0"/>
              <a:cs typeface="Arial" pitchFamily="34" charset="0"/>
            </a:endParaRPr>
          </a:p>
          <a:p>
            <a:r>
              <a:rPr lang="en-GB" altLang="en-US" sz="2800" dirty="0" smtClean="0">
                <a:latin typeface="Arial" pitchFamily="34" charset="0"/>
                <a:cs typeface="Arial" pitchFamily="34" charset="0"/>
              </a:rPr>
              <a:t>Even when we think it is a good idea</a:t>
            </a:r>
          </a:p>
          <a:p>
            <a:r>
              <a:rPr lang="en-GB" altLang="en-US" sz="2800" dirty="0" smtClean="0">
                <a:latin typeface="Arial" pitchFamily="34" charset="0"/>
                <a:cs typeface="Arial" pitchFamily="34" charset="0"/>
              </a:rPr>
              <a:t>change is difficult</a:t>
            </a:r>
          </a:p>
          <a:p>
            <a:endParaRPr lang="en-GB" altLang="en-US" dirty="0" smtClean="0">
              <a:latin typeface="Calibri" pitchFamily="34" charset="0"/>
            </a:endParaRPr>
          </a:p>
          <a:p>
            <a:endParaRPr lang="en-GB" altLang="en-US" dirty="0" smtClean="0">
              <a:latin typeface="Calibri" pitchFamily="34" charset="0"/>
            </a:endParaRPr>
          </a:p>
          <a:p>
            <a:endParaRPr lang="en-GB" altLang="en-US" dirty="0" smtClean="0">
              <a:latin typeface="Calibri" pitchFamily="34" charset="0"/>
            </a:endParaRPr>
          </a:p>
          <a:p>
            <a:endParaRPr lang="en-GB" altLang="en-US" dirty="0" smtClean="0">
              <a:latin typeface="Calibri" pitchFamily="34" charset="0"/>
            </a:endParaRPr>
          </a:p>
        </p:txBody>
      </p:sp>
      <p:pic>
        <p:nvPicPr>
          <p:cNvPr id="10244"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65092" y="662782"/>
            <a:ext cx="2505075" cy="182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364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87829" y="260350"/>
            <a:ext cx="11028438" cy="898979"/>
          </a:xfrm>
        </p:spPr>
        <p:txBody>
          <a:bodyPr/>
          <a:lstStyle/>
          <a:p>
            <a:pPr eaLnBrk="1" hangingPunct="1"/>
            <a:r>
              <a:rPr lang="en-GB" altLang="en-US" b="0" dirty="0" smtClean="0"/>
              <a:t>Implementation Science</a:t>
            </a:r>
          </a:p>
        </p:txBody>
      </p:sp>
      <p:sp>
        <p:nvSpPr>
          <p:cNvPr id="8195" name="Rectangle 3"/>
          <p:cNvSpPr>
            <a:spLocks noGrp="1" noChangeArrowheads="1"/>
          </p:cNvSpPr>
          <p:nvPr>
            <p:ph type="body" idx="1"/>
          </p:nvPr>
        </p:nvSpPr>
        <p:spPr>
          <a:xfrm>
            <a:off x="653143" y="1175657"/>
            <a:ext cx="6188528" cy="5045529"/>
          </a:xfrm>
        </p:spPr>
        <p:txBody>
          <a:bodyPr/>
          <a:lstStyle/>
          <a:p>
            <a:pPr eaLnBrk="1" hangingPunct="1">
              <a:defRPr/>
            </a:pPr>
            <a:r>
              <a:rPr lang="en-GB" altLang="en-US" sz="2400" dirty="0" smtClean="0"/>
              <a:t>Implementation Science is the science of making interventions and programmes effective in real world contexts. </a:t>
            </a:r>
          </a:p>
          <a:p>
            <a:pPr eaLnBrk="1" hangingPunct="1">
              <a:defRPr/>
            </a:pPr>
            <a:endParaRPr lang="en-GB" altLang="en-US" sz="2400" dirty="0" smtClean="0"/>
          </a:p>
          <a:p>
            <a:pPr marL="457200" indent="-457200" eaLnBrk="1" hangingPunct="1">
              <a:buFont typeface="Arial" pitchFamily="34" charset="0"/>
              <a:buChar char="•"/>
              <a:defRPr/>
            </a:pPr>
            <a:r>
              <a:rPr lang="en-GB" altLang="en-US" sz="2400" dirty="0" smtClean="0"/>
              <a:t>It seeks to understand the behaviour of professionals and other stakeholders as a key variable in successful sustainable implementation</a:t>
            </a:r>
          </a:p>
          <a:p>
            <a:pPr marL="457200" indent="-457200" eaLnBrk="1" hangingPunct="1">
              <a:buFont typeface="Arial" pitchFamily="34" charset="0"/>
              <a:buChar char="•"/>
              <a:defRPr/>
            </a:pPr>
            <a:r>
              <a:rPr lang="en-GB" altLang="en-US" sz="2400" dirty="0" smtClean="0"/>
              <a:t>It explores the barriers to successful implementation</a:t>
            </a:r>
          </a:p>
          <a:p>
            <a:pPr marL="457200" indent="-457200" eaLnBrk="1" hangingPunct="1">
              <a:buFont typeface="Arial" pitchFamily="34" charset="0"/>
              <a:buChar char="•"/>
              <a:defRPr/>
            </a:pPr>
            <a:r>
              <a:rPr lang="en-GB" altLang="en-US" sz="2400" dirty="0" smtClean="0"/>
              <a:t>It highlights core elements that need to be in place to support implementation</a:t>
            </a:r>
          </a:p>
          <a:p>
            <a:pPr marL="457200" indent="-457200" eaLnBrk="1" hangingPunct="1">
              <a:buFont typeface="Arial" pitchFamily="34" charset="0"/>
              <a:buChar char="•"/>
              <a:defRPr/>
            </a:pPr>
            <a:endParaRPr lang="en-GB" altLang="en-US" sz="2800" dirty="0" smtClean="0"/>
          </a:p>
        </p:txBody>
      </p:sp>
      <p:sp>
        <p:nvSpPr>
          <p:cNvPr id="4" name="Rectangle 3"/>
          <p:cNvSpPr/>
          <p:nvPr/>
        </p:nvSpPr>
        <p:spPr>
          <a:xfrm>
            <a:off x="7433500" y="859709"/>
            <a:ext cx="4292600" cy="4901617"/>
          </a:xfrm>
          <a:prstGeom prst="rect">
            <a:avLst/>
          </a:prstGeom>
          <a:solidFill>
            <a:srgbClr val="84C44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a:latin typeface="Arial" pitchFamily="34" charset="0"/>
                <a:cs typeface="Arial" pitchFamily="34" charset="0"/>
              </a:rPr>
              <a:t>“one of the most critical problems our schools face is not resistance to innovation, but the fragmentation, overload, and incoherence resulting from the uncritical and uncoordinated acceptance of too many different innovations”  </a:t>
            </a:r>
          </a:p>
          <a:p>
            <a:pPr algn="ctr">
              <a:defRPr/>
            </a:pPr>
            <a:endParaRPr lang="en-GB" sz="2400" dirty="0">
              <a:latin typeface="Arial" pitchFamily="34" charset="0"/>
              <a:cs typeface="Arial" pitchFamily="34" charset="0"/>
            </a:endParaRPr>
          </a:p>
          <a:p>
            <a:pPr algn="ctr">
              <a:defRPr/>
            </a:pPr>
            <a:r>
              <a:rPr lang="en-GB" sz="2400" dirty="0">
                <a:latin typeface="Arial" pitchFamily="34" charset="0"/>
                <a:cs typeface="Arial" pitchFamily="34" charset="0"/>
              </a:rPr>
              <a:t>            </a:t>
            </a:r>
            <a:r>
              <a:rPr lang="en-GB" sz="2000" dirty="0">
                <a:latin typeface="Arial" pitchFamily="34" charset="0"/>
                <a:cs typeface="Arial" pitchFamily="34" charset="0"/>
              </a:rPr>
              <a:t> (</a:t>
            </a:r>
            <a:r>
              <a:rPr lang="en-GB" sz="2000" dirty="0" err="1">
                <a:latin typeface="Arial" pitchFamily="34" charset="0"/>
                <a:cs typeface="Arial" pitchFamily="34" charset="0"/>
              </a:rPr>
              <a:t>Fullan</a:t>
            </a:r>
            <a:r>
              <a:rPr lang="en-GB" sz="2000" dirty="0">
                <a:latin typeface="Arial" pitchFamily="34" charset="0"/>
                <a:cs typeface="Arial" pitchFamily="34" charset="0"/>
              </a:rPr>
              <a:t> </a:t>
            </a:r>
            <a:r>
              <a:rPr lang="en-GB" sz="2000" dirty="0" smtClean="0">
                <a:latin typeface="Arial" pitchFamily="34" charset="0"/>
                <a:cs typeface="Arial" pitchFamily="34" charset="0"/>
              </a:rPr>
              <a:t>and </a:t>
            </a:r>
            <a:r>
              <a:rPr lang="en-GB" sz="2000" dirty="0" err="1" smtClean="0">
                <a:latin typeface="Arial" pitchFamily="34" charset="0"/>
                <a:cs typeface="Arial" pitchFamily="34" charset="0"/>
              </a:rPr>
              <a:t>Stiegelbauer</a:t>
            </a:r>
            <a:r>
              <a:rPr lang="en-GB" sz="2000" dirty="0">
                <a:latin typeface="Arial" pitchFamily="34" charset="0"/>
                <a:cs typeface="Arial" pitchFamily="34" charset="0"/>
              </a:rPr>
              <a:t>)</a:t>
            </a:r>
          </a:p>
        </p:txBody>
      </p:sp>
    </p:spTree>
    <p:extLst>
      <p:ext uri="{BB962C8B-B14F-4D97-AF65-F5344CB8AC3E}">
        <p14:creationId xmlns:p14="http://schemas.microsoft.com/office/powerpoint/2010/main" val="24199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09600" y="274639"/>
            <a:ext cx="10972800" cy="922337"/>
          </a:xfrm>
        </p:spPr>
        <p:txBody>
          <a:bodyPr/>
          <a:lstStyle/>
          <a:p>
            <a:r>
              <a:rPr lang="en-GB" sz="4000" smtClean="0"/>
              <a:t>What is Implementation Science?</a:t>
            </a:r>
          </a:p>
        </p:txBody>
      </p:sp>
      <p:sp>
        <p:nvSpPr>
          <p:cNvPr id="17410" name="Rectangle 3"/>
          <p:cNvSpPr>
            <a:spLocks noGrp="1" noChangeArrowheads="1"/>
          </p:cNvSpPr>
          <p:nvPr>
            <p:ph type="body" idx="1"/>
          </p:nvPr>
        </p:nvSpPr>
        <p:spPr>
          <a:xfrm>
            <a:off x="609600" y="1412875"/>
            <a:ext cx="10972800" cy="4713288"/>
          </a:xfrm>
        </p:spPr>
        <p:txBody>
          <a:bodyPr/>
          <a:lstStyle/>
          <a:p>
            <a:pPr marL="457200" indent="-457200">
              <a:buFont typeface="Arial" panose="020B0604020202020204" pitchFamily="34" charset="0"/>
              <a:buChar char="•"/>
            </a:pPr>
            <a:r>
              <a:rPr lang="en-GB" sz="2800" dirty="0" smtClean="0"/>
              <a:t>Explores the barriers to successful interventions</a:t>
            </a:r>
          </a:p>
          <a:p>
            <a:pPr marL="457200" indent="-457200">
              <a:buFont typeface="Arial" panose="020B0604020202020204" pitchFamily="34" charset="0"/>
              <a:buChar char="•"/>
            </a:pPr>
            <a:r>
              <a:rPr lang="en-GB" sz="2800" dirty="0" smtClean="0"/>
              <a:t>Evolved from the failure to transfer evidence based interventions into real world contexts.</a:t>
            </a:r>
          </a:p>
          <a:p>
            <a:pPr marL="457200" indent="-457200">
              <a:buFont typeface="Arial" panose="020B0604020202020204" pitchFamily="34" charset="0"/>
              <a:buChar char="•"/>
            </a:pPr>
            <a:r>
              <a:rPr lang="en-GB" sz="2800" dirty="0" smtClean="0"/>
              <a:t>Focus on the implementation science fidelity instead of an outcome measure.  Implementation fidelity refers to the degree to which an intervention or programme is delivered as intended.</a:t>
            </a:r>
          </a:p>
        </p:txBody>
      </p:sp>
    </p:spTree>
    <p:extLst>
      <p:ext uri="{BB962C8B-B14F-4D97-AF65-F5344CB8AC3E}">
        <p14:creationId xmlns:p14="http://schemas.microsoft.com/office/powerpoint/2010/main" val="2436588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438378"/>
            <a:ext cx="10836972" cy="711200"/>
          </a:xfrm>
        </p:spPr>
        <p:txBody>
          <a:bodyPr/>
          <a:lstStyle/>
          <a:p>
            <a:r>
              <a:rPr lang="en-GB" dirty="0" smtClean="0"/>
              <a:t>	Our vision				The real world???</a:t>
            </a:r>
            <a:endParaRPr lang="en-GB"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0728" y="1567893"/>
            <a:ext cx="4033157" cy="246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6620" y="3886200"/>
            <a:ext cx="4441371" cy="1323439"/>
          </a:xfrm>
          <a:prstGeom prst="rect">
            <a:avLst/>
          </a:prstGeom>
          <a:noFill/>
        </p:spPr>
        <p:txBody>
          <a:bodyPr wrap="square" rtlCol="0">
            <a:spAutoFit/>
          </a:bodyPr>
          <a:lstStyle/>
          <a:p>
            <a:pPr algn="ctr"/>
            <a:endParaRPr lang="en-GB" sz="2000" b="1" dirty="0"/>
          </a:p>
          <a:p>
            <a:pPr algn="ctr"/>
            <a:r>
              <a:rPr lang="en-GB" sz="2000" b="1" dirty="0" smtClean="0"/>
              <a:t>A nurturing approach that supports all our staff, children, parents and partners</a:t>
            </a:r>
            <a:endParaRPr lang="en-GB" sz="2000" b="1" dirty="0"/>
          </a:p>
        </p:txBody>
      </p:sp>
      <p:sp>
        <p:nvSpPr>
          <p:cNvPr id="6" name="Explosion 1 5"/>
          <p:cNvSpPr/>
          <p:nvPr/>
        </p:nvSpPr>
        <p:spPr>
          <a:xfrm>
            <a:off x="6596742" y="2837179"/>
            <a:ext cx="2057399" cy="150622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Time</a:t>
            </a:r>
            <a:endParaRPr lang="en-GB" dirty="0"/>
          </a:p>
        </p:txBody>
      </p:sp>
      <p:sp>
        <p:nvSpPr>
          <p:cNvPr id="8" name="Explosion 1 7"/>
          <p:cNvSpPr/>
          <p:nvPr/>
        </p:nvSpPr>
        <p:spPr>
          <a:xfrm>
            <a:off x="9258299" y="1245491"/>
            <a:ext cx="2503713" cy="141189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Resources</a:t>
            </a:r>
            <a:endParaRPr lang="en-GB" dirty="0"/>
          </a:p>
        </p:txBody>
      </p:sp>
      <p:sp>
        <p:nvSpPr>
          <p:cNvPr id="9" name="Explosion 1 8"/>
          <p:cNvSpPr/>
          <p:nvPr/>
        </p:nvSpPr>
        <p:spPr>
          <a:xfrm>
            <a:off x="9122228" y="2741203"/>
            <a:ext cx="3069771" cy="169817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Capacity for training</a:t>
            </a:r>
            <a:endParaRPr lang="en-GB" dirty="0"/>
          </a:p>
        </p:txBody>
      </p:sp>
      <p:sp>
        <p:nvSpPr>
          <p:cNvPr id="10" name="Explosion 1 9"/>
          <p:cNvSpPr/>
          <p:nvPr/>
        </p:nvSpPr>
        <p:spPr>
          <a:xfrm>
            <a:off x="5796643" y="4604657"/>
            <a:ext cx="3069771" cy="169817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Parental support</a:t>
            </a:r>
            <a:endParaRPr lang="en-GB" dirty="0"/>
          </a:p>
        </p:txBody>
      </p:sp>
      <p:sp>
        <p:nvSpPr>
          <p:cNvPr id="11" name="Explosion 1 10"/>
          <p:cNvSpPr/>
          <p:nvPr/>
        </p:nvSpPr>
        <p:spPr>
          <a:xfrm>
            <a:off x="6123215" y="1102354"/>
            <a:ext cx="3069771" cy="169817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Resistance from staff</a:t>
            </a:r>
            <a:endParaRPr lang="en-GB" dirty="0"/>
          </a:p>
        </p:txBody>
      </p:sp>
      <p:sp>
        <p:nvSpPr>
          <p:cNvPr id="12" name="Explosion 1 11"/>
          <p:cNvSpPr/>
          <p:nvPr/>
        </p:nvSpPr>
        <p:spPr>
          <a:xfrm>
            <a:off x="9122229" y="4462050"/>
            <a:ext cx="3069771" cy="169817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to measure impact</a:t>
            </a:r>
            <a:endParaRPr lang="en-GB" dirty="0"/>
          </a:p>
        </p:txBody>
      </p:sp>
    </p:spTree>
    <p:extLst>
      <p:ext uri="{BB962C8B-B14F-4D97-AF65-F5344CB8AC3E}">
        <p14:creationId xmlns:p14="http://schemas.microsoft.com/office/powerpoint/2010/main" val="2259955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ld Files\Implementation Science\implementing new intervention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2779" y="-37469"/>
            <a:ext cx="13921547" cy="669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415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17196490"/>
              </p:ext>
            </p:extLst>
          </p:nvPr>
        </p:nvGraphicFramePr>
        <p:xfrm>
          <a:off x="5796642" y="719666"/>
          <a:ext cx="563335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1417862" y="179615"/>
            <a:ext cx="1877785" cy="1812472"/>
          </a:xfrm>
          <a:prstGeom prst="ellipse">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300" dirty="0" smtClean="0">
                <a:solidFill>
                  <a:schemeClr val="tx1"/>
                </a:solidFill>
              </a:rPr>
              <a:t>Creating an implementation team </a:t>
            </a:r>
            <a:endParaRPr lang="en-GB" sz="1300" dirty="0">
              <a:solidFill>
                <a:schemeClr val="tx1"/>
              </a:solidFill>
            </a:endParaRPr>
          </a:p>
        </p:txBody>
      </p:sp>
      <p:sp>
        <p:nvSpPr>
          <p:cNvPr id="8" name="Oval 7"/>
          <p:cNvSpPr/>
          <p:nvPr/>
        </p:nvSpPr>
        <p:spPr>
          <a:xfrm>
            <a:off x="1455959" y="4239987"/>
            <a:ext cx="1877785" cy="1856014"/>
          </a:xfrm>
          <a:prstGeom prst="ellipse">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smtClean="0"/>
              <a:t>Readiness and commitment</a:t>
            </a:r>
            <a:endParaRPr lang="en-GB" sz="1600" dirty="0"/>
          </a:p>
        </p:txBody>
      </p:sp>
      <p:sp>
        <p:nvSpPr>
          <p:cNvPr id="9" name="Oval 8"/>
          <p:cNvSpPr/>
          <p:nvPr/>
        </p:nvSpPr>
        <p:spPr>
          <a:xfrm>
            <a:off x="1417862" y="2149933"/>
            <a:ext cx="1877785" cy="1839686"/>
          </a:xfrm>
          <a:prstGeom prst="ellipse">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smtClean="0"/>
              <a:t>Developing a clear vision</a:t>
            </a:r>
            <a:endParaRPr lang="en-GB" sz="1600" dirty="0"/>
          </a:p>
        </p:txBody>
      </p:sp>
      <p:sp>
        <p:nvSpPr>
          <p:cNvPr id="7" name="Title 6"/>
          <p:cNvSpPr>
            <a:spLocks noGrp="1"/>
          </p:cNvSpPr>
          <p:nvPr>
            <p:ph type="title"/>
          </p:nvPr>
        </p:nvSpPr>
        <p:spPr>
          <a:xfrm>
            <a:off x="748394" y="179615"/>
            <a:ext cx="10836972" cy="711200"/>
          </a:xfrm>
        </p:spPr>
        <p:txBody>
          <a:bodyPr/>
          <a:lstStyle/>
          <a:p>
            <a:pPr algn="r"/>
            <a:r>
              <a:rPr lang="en-GB" dirty="0" smtClean="0"/>
              <a:t>Stage 1: Getting Ready for Change</a:t>
            </a:r>
            <a:br>
              <a:rPr lang="en-GB" dirty="0" smtClean="0"/>
            </a:br>
            <a:r>
              <a:rPr lang="en-GB" sz="2000" dirty="0" smtClean="0"/>
              <a:t>(Exploration and adaptation)</a:t>
            </a:r>
            <a:endParaRPr lang="en-GB" sz="2000" dirty="0"/>
          </a:p>
        </p:txBody>
      </p:sp>
    </p:spTree>
    <p:extLst>
      <p:ext uri="{BB962C8B-B14F-4D97-AF65-F5344CB8AC3E}">
        <p14:creationId xmlns:p14="http://schemas.microsoft.com/office/powerpoint/2010/main" val="3706261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8240C3-DB53-4323-9A2F-0BC7E30A3DA9}"/>
</file>

<file path=customXml/itemProps2.xml><?xml version="1.0" encoding="utf-8"?>
<ds:datastoreItem xmlns:ds="http://schemas.openxmlformats.org/officeDocument/2006/customXml" ds:itemID="{D7967039-C71A-4B84-9858-0728C216CC08}"/>
</file>

<file path=customXml/itemProps3.xml><?xml version="1.0" encoding="utf-8"?>
<ds:datastoreItem xmlns:ds="http://schemas.openxmlformats.org/officeDocument/2006/customXml" ds:itemID="{FE75B553-2AE0-4B0C-913C-4B15DEBD22D7}"/>
</file>

<file path=docProps/app.xml><?xml version="1.0" encoding="utf-8"?>
<Properties xmlns="http://schemas.openxmlformats.org/officeDocument/2006/extended-properties" xmlns:vt="http://schemas.openxmlformats.org/officeDocument/2006/docPropsVTypes">
  <Template/>
  <TotalTime>6127</TotalTime>
  <Words>939</Words>
  <Application>Microsoft Office PowerPoint</Application>
  <PresentationFormat>Widescreen</PresentationFormat>
  <Paragraphs>168</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MS PGothic</vt:lpstr>
      <vt:lpstr>Arial</vt:lpstr>
      <vt:lpstr>Calibri</vt:lpstr>
      <vt:lpstr>Lucida Grande</vt:lpstr>
      <vt:lpstr>Times New Roman</vt:lpstr>
      <vt:lpstr>Wingdings</vt:lpstr>
      <vt:lpstr>3. Education Scotland Powerpoint Final</vt:lpstr>
      <vt:lpstr>PowerPoint Presentation</vt:lpstr>
      <vt:lpstr>PowerPoint Presentation</vt:lpstr>
      <vt:lpstr>Outcomes for session:  </vt:lpstr>
      <vt:lpstr>There’s an elephant in the room...!</vt:lpstr>
      <vt:lpstr>Implementation Science</vt:lpstr>
      <vt:lpstr>What is Implementation Science?</vt:lpstr>
      <vt:lpstr> Our vision    The real world???</vt:lpstr>
      <vt:lpstr>PowerPoint Presentation</vt:lpstr>
      <vt:lpstr>Stage 1: Getting Ready for Change (Exploration and adaptation)</vt:lpstr>
      <vt:lpstr>Developing a Clear Vision: Needs Analysis</vt:lpstr>
      <vt:lpstr>Stage 2: Capturing Hearts and Minds (Installation) c</vt:lpstr>
      <vt:lpstr>Organisational Structures – what is going to help? Coaching in context</vt:lpstr>
      <vt:lpstr>Stage 3:  Getting the ball rolling (Initial Implementation) cc    </vt:lpstr>
      <vt:lpstr>Focus on Leadership / Identification and removing of obstacles</vt:lpstr>
      <vt:lpstr>Stage 4: Making it Natural (Full Implementation) ccc  </vt:lpstr>
      <vt:lpstr>Maintaining Momentum / Monitoring &amp; Reviewing Progress</vt:lpstr>
      <vt:lpstr>Evaluation and measurement</vt:lpstr>
      <vt:lpstr>Sustainability &amp; Innovation  Planning for short &amp; long term </vt:lpstr>
      <vt:lpstr>PowerPoint Presentation</vt:lpstr>
    </vt:vector>
  </TitlesOfParts>
  <Company>Education 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Andrew</dc:creator>
  <cp:lastModifiedBy>Jeremy Stevenson</cp:lastModifiedBy>
  <cp:revision>246</cp:revision>
  <cp:lastPrinted>2016-10-31T16:49:03Z</cp:lastPrinted>
  <dcterms:created xsi:type="dcterms:W3CDTF">2014-01-17T15:23:54Z</dcterms:created>
  <dcterms:modified xsi:type="dcterms:W3CDTF">2016-12-12T10:45:44Z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y fmtid="{D5CDD505-2E9C-101B-9397-08002B2CF9AE}" pid="3" name="_dlc_DocIdItemGuid">
    <vt:lpwstr>c74d0d01-22fa-4460-a599-e806a271597e</vt:lpwstr>
  </property>
</Properties>
</file>