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310" r:id="rId3"/>
    <p:sldId id="311" r:id="rId4"/>
    <p:sldId id="309" r:id="rId5"/>
    <p:sldId id="312" r:id="rId6"/>
    <p:sldId id="313" r:id="rId7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B9A5"/>
    <a:srgbClr val="FFFFFF"/>
    <a:srgbClr val="8CE0D8"/>
    <a:srgbClr val="95D7CC"/>
    <a:srgbClr val="66CCFF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2038" autoAdjust="0"/>
    <p:restoredTop sz="90110" autoAdjust="0"/>
  </p:normalViewPr>
  <p:slideViewPr>
    <p:cSldViewPr>
      <p:cViewPr>
        <p:scale>
          <a:sx n="72" d="100"/>
          <a:sy n="72" d="100"/>
        </p:scale>
        <p:origin x="-1998" y="-9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1" d="100"/>
          <a:sy n="51" d="100"/>
        </p:scale>
        <p:origin x="-3006" y="-96"/>
      </p:cViewPr>
      <p:guideLst>
        <p:guide orient="horz" pos="3126"/>
        <p:guide pos="2141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5B66A-8472-4CF9-9DCB-50E203BF1237}" type="datetimeFigureOut">
              <a:rPr lang="en-GB" smtClean="0"/>
              <a:t>12/12/2016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61204-1F09-401E-B8A5-AE858322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1846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2D03D-796B-43A3-8F9F-99AF6A09FE11}" type="datetimeFigureOut">
              <a:rPr lang="en-GB" smtClean="0"/>
              <a:t>12/12/2016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B4C15-4D37-4B09-96C9-1F2B938F1B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354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1960" y="2952775"/>
            <a:ext cx="4365485" cy="95245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0940" y="530678"/>
            <a:ext cx="5081180" cy="4680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>
                    <a:lumMod val="6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40" y="2795778"/>
            <a:ext cx="3172968" cy="1266444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4033647" y="2753925"/>
            <a:ext cx="0" cy="1350150"/>
          </a:xfrm>
          <a:prstGeom prst="line">
            <a:avLst/>
          </a:prstGeom>
          <a:ln w="28575">
            <a:solidFill>
              <a:srgbClr val="95D7C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095" y="323656"/>
            <a:ext cx="3563391" cy="935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573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555" y="548680"/>
            <a:ext cx="5040560" cy="46805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255" y="260648"/>
            <a:ext cx="2029841" cy="810181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66738" y="1403775"/>
            <a:ext cx="8010525" cy="49055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latin typeface="Arial Narrow" panose="020B0606020202030204" pitchFamily="34" charset="0"/>
              </a:defRPr>
            </a:lvl1pPr>
            <a:lvl2pPr marL="914400" indent="-457200">
              <a:buFont typeface="Arial" panose="020B0604020202020204" pitchFamily="34" charset="0"/>
              <a:buChar char="•"/>
              <a:defRPr sz="2600">
                <a:latin typeface="Arial Narrow" panose="020B060602020203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81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041830" y="2708920"/>
            <a:ext cx="5535433" cy="3600400"/>
          </a:xfrm>
          <a:prstGeom prst="rect">
            <a:avLst/>
          </a:prstGeom>
        </p:spPr>
        <p:txBody>
          <a:bodyPr/>
          <a:lstStyle>
            <a:lvl1pPr>
              <a:defRPr sz="2600">
                <a:latin typeface="Arial Narrow" panose="020B060602020203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66555" y="548680"/>
            <a:ext cx="5040560" cy="46805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255" y="260648"/>
            <a:ext cx="2029841" cy="81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345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555" y="530678"/>
            <a:ext cx="5040560" cy="46805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255" y="260648"/>
            <a:ext cx="2029841" cy="81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8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000"/>
          </a:xfrm>
          <a:prstGeom prst="rect">
            <a:avLst/>
          </a:prstGeom>
          <a:solidFill>
            <a:srgbClr val="95D7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0" y="6714000"/>
            <a:ext cx="9144000" cy="144000"/>
          </a:xfrm>
          <a:prstGeom prst="rect">
            <a:avLst/>
          </a:prstGeom>
          <a:solidFill>
            <a:srgbClr val="95D7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36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kern="1200" baseline="0">
          <a:solidFill>
            <a:schemeClr val="bg1">
              <a:lumMod val="85000"/>
            </a:schemeClr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Q5qZedMTkkE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1961" y="2952775"/>
            <a:ext cx="3330370" cy="952450"/>
          </a:xfrm>
        </p:spPr>
        <p:txBody>
          <a:bodyPr/>
          <a:lstStyle/>
          <a:p>
            <a:r>
              <a:rPr lang="en-GB" dirty="0"/>
              <a:t>Gender stereotypes </a:t>
            </a:r>
            <a:r>
              <a:rPr lang="en-GB" dirty="0" smtClean="0"/>
              <a:t>and </a:t>
            </a:r>
            <a:r>
              <a:rPr lang="en-GB" dirty="0"/>
              <a:t>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>
                    <a:lumMod val="75000"/>
                  </a:schemeClr>
                </a:solidFill>
                <a:latin typeface="Arial Narrow" panose="020B0606020202030204" pitchFamily="34" charset="0"/>
              </a:rPr>
              <a:t>S2 Lesson</a:t>
            </a:r>
            <a:endParaRPr lang="en-GB" b="1" dirty="0">
              <a:solidFill>
                <a:schemeClr val="bg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78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What kind of pressures do you think young people face?</a:t>
            </a:r>
          </a:p>
          <a:p>
            <a:r>
              <a:rPr lang="en-GB" dirty="0"/>
              <a:t>Are there different pressures on boys compared to girls?</a:t>
            </a: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Pressures on young people</a:t>
            </a: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611560" y="1583795"/>
            <a:ext cx="7965703" cy="5400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In pairs, discuss: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 smtClean="0"/>
          </a:p>
          <a:p>
            <a:pPr lvl="5"/>
            <a:endParaRPr lang="en-GB" dirty="0" smtClean="0"/>
          </a:p>
          <a:p>
            <a:endParaRPr lang="en-GB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2726795" y="2708920"/>
            <a:ext cx="0" cy="216024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72" y="2708985"/>
            <a:ext cx="1435463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51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Do the word clouds on the worksheet show a fair representation of your gender?</a:t>
            </a:r>
          </a:p>
          <a:p>
            <a:r>
              <a:rPr lang="en-GB" dirty="0"/>
              <a:t>Is the word cloud for your gender an accurate description of you?</a:t>
            </a:r>
          </a:p>
          <a:p>
            <a:r>
              <a:rPr lang="en-GB" dirty="0"/>
              <a:t>Why do you think these words are so common?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Worksheet: word clouds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2726795" y="2708920"/>
            <a:ext cx="0" cy="292532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72" y="2708985"/>
            <a:ext cx="1435463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7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Video</a:t>
            </a:r>
            <a:endParaRPr lang="en-GB" dirty="0"/>
          </a:p>
        </p:txBody>
      </p:sp>
      <p:pic>
        <p:nvPicPr>
          <p:cNvPr id="8" name="Picture 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201" y="2713747"/>
            <a:ext cx="1435463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040" y="2712995"/>
            <a:ext cx="4359275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Straight Connector 23"/>
          <p:cNvCxnSpPr/>
          <p:nvPr/>
        </p:nvCxnSpPr>
        <p:spPr>
          <a:xfrm>
            <a:off x="2726795" y="2693411"/>
            <a:ext cx="0" cy="208573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014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What did you think about the video?</a:t>
            </a:r>
          </a:p>
          <a:p>
            <a:r>
              <a:rPr lang="en-GB" dirty="0"/>
              <a:t>What do you think about the manipulation of images by the media?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Video: discussion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2726795" y="2708920"/>
            <a:ext cx="0" cy="144006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72" y="2708985"/>
            <a:ext cx="1435463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71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Draw or write on the worksheet to create a representation of yourself</a:t>
            </a:r>
          </a:p>
          <a:p>
            <a:r>
              <a:rPr lang="en-GB" dirty="0"/>
              <a:t>When you have finished, share your answers with your partner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Worksheet: “who am I?”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2726795" y="2708920"/>
            <a:ext cx="0" cy="216024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726795" y="2708920"/>
            <a:ext cx="0" cy="216024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26" y="2709000"/>
            <a:ext cx="144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69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10613</TotalTime>
  <Words>133</Words>
  <Application>Microsoft Office PowerPoint</Application>
  <PresentationFormat>On-screen Show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Gender stereotypes and me</vt:lpstr>
      <vt:lpstr>Pressures on young people</vt:lpstr>
      <vt:lpstr>Worksheet: word clouds</vt:lpstr>
      <vt:lpstr>Video</vt:lpstr>
      <vt:lpstr>Video: discussion</vt:lpstr>
      <vt:lpstr>Worksheet: “who am I?”</vt:lpstr>
    </vt:vector>
  </TitlesOfParts>
  <Company>Institute of Physics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Natasha Plaister</dc:creator>
  <cp:lastModifiedBy>Taj Bhutta</cp:lastModifiedBy>
  <cp:revision>276</cp:revision>
  <cp:lastPrinted>2015-08-05T16:47:22Z</cp:lastPrinted>
  <dcterms:created xsi:type="dcterms:W3CDTF">2014-09-01T16:26:44Z</dcterms:created>
  <dcterms:modified xsi:type="dcterms:W3CDTF">2016-12-12T17:34:14Z</dcterms:modified>
</cp:coreProperties>
</file>