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1CD4-C8A6-4ED1-9B60-341A234D45D7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99A31-AF03-41B0-9061-81CFA3457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Early</a:t>
            </a:r>
            <a:r>
              <a:rPr lang="en-GB" baseline="0" dirty="0" smtClean="0"/>
              <a:t>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99A31-AF03-41B0-9061-81CFA34572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2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99A31-AF03-41B0-9061-81CFA34572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1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Secondary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99A31-AF03-41B0-9061-81CFA34572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3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1A2C-E5E3-4395-A5ED-1B15998C3D29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F82-BB68-46DE-91FA-B312CD99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9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1A2C-E5E3-4395-A5ED-1B15998C3D29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F82-BB68-46DE-91FA-B312CD99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47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1A2C-E5E3-4395-A5ED-1B15998C3D29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F82-BB68-46DE-91FA-B312CD99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4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1A2C-E5E3-4395-A5ED-1B15998C3D29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F82-BB68-46DE-91FA-B312CD99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8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1A2C-E5E3-4395-A5ED-1B15998C3D29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F82-BB68-46DE-91FA-B312CD99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0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1A2C-E5E3-4395-A5ED-1B15998C3D29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F82-BB68-46DE-91FA-B312CD99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9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1A2C-E5E3-4395-A5ED-1B15998C3D29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F82-BB68-46DE-91FA-B312CD99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1A2C-E5E3-4395-A5ED-1B15998C3D29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F82-BB68-46DE-91FA-B312CD99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5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1A2C-E5E3-4395-A5ED-1B15998C3D29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F82-BB68-46DE-91FA-B312CD99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11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1A2C-E5E3-4395-A5ED-1B15998C3D29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F82-BB68-46DE-91FA-B312CD99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95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1A2C-E5E3-4395-A5ED-1B15998C3D29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EF82-BB68-46DE-91FA-B312CD99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11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D1A2C-E5E3-4395-A5ED-1B15998C3D29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EF82-BB68-46DE-91FA-B312CD99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8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2292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Produced by the IOP as part of the Improving Gender Balance Project. This </a:t>
            </a:r>
            <a:r>
              <a:rPr lang="en-GB" dirty="0"/>
              <a:t>work is licensed under a </a:t>
            </a:r>
            <a:r>
              <a:rPr lang="en-GB" dirty="0">
                <a:hlinkClick r:id="rId2"/>
              </a:rPr>
              <a:t>Creative Commons Attribution-</a:t>
            </a:r>
            <a:r>
              <a:rPr lang="en-GB" dirty="0" err="1">
                <a:hlinkClick r:id="rId2"/>
              </a:rPr>
              <a:t>NonCommercial</a:t>
            </a:r>
            <a:r>
              <a:rPr lang="en-GB" dirty="0">
                <a:hlinkClick r:id="rId2"/>
              </a:rPr>
              <a:t> 4.0 International License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13285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STEM images: </a:t>
            </a:r>
            <a:r>
              <a:rPr lang="en-GB" dirty="0" smtClean="0"/>
              <a:t>29 </a:t>
            </a:r>
            <a:r>
              <a:rPr lang="en-GB" dirty="0" smtClean="0"/>
              <a:t>images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 set of images of young people taking part in STEM activities. The images are groups into ages (early years, primary and secondary), however please feel free to use as suits.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438644" cy="12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xg\Desktop\C Govan offline\pictures\photo project\STEM\30\outdoors - 4g d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41" y="2636911"/>
            <a:ext cx="2404557" cy="15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xg\Desktop\C Govan offline\pictures\photo project\STEM\30\woodwork- 1g hammer 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688"/>
            <a:ext cx="1599857" cy="2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xg\Desktop\C Govan offline\pictures\photo project\STEM\30\2b brick lay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5318"/>
            <a:ext cx="1599857" cy="2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xg\Desktop\C Govan offline\pictures\photo project\STEM\30\2b cooking stir and hel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1687"/>
            <a:ext cx="1599857" cy="2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xg\Desktop\C Govan offline\pictures\photo project\STEM\30\woodwork- g sawing planter lo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39" y="71688"/>
            <a:ext cx="1599857" cy="2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xg\Desktop\C Govan offline\pictures\photo project\STEM\30\outdoors- 2 g planting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5317"/>
            <a:ext cx="1599857" cy="2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xg\Desktop\C Govan offline\pictures\photo project\STEM\30\2b1g group on ipa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2463792" cy="16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cxg\Desktop\C Govan offline\pictures\photo project\STEM\30\b button concentrati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05294"/>
            <a:ext cx="1584176" cy="23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cxg\Desktop\C Govan offline\pictures\photo project\STEM\30\3g bricklayin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76" y="105294"/>
            <a:ext cx="1577498" cy="23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3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694"/>
            <a:ext cx="2440592" cy="16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" y="2102752"/>
            <a:ext cx="1625266" cy="24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cxg\Desktop\C Govan offline\pictures\photo project\STEM\30\art- b colour in stra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65" y="2001378"/>
            <a:ext cx="1642890" cy="24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xg\Desktop\C Govan offline\pictures\photo project\STEM\30\science- g with pipet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63694"/>
            <a:ext cx="2469236" cy="16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xg\Desktop\C Govan offline\pictures\photo project\STEM\30\science- 2b cloud vi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" y="4987109"/>
            <a:ext cx="2469236" cy="16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cxg\Desktop\C Govan offline\pictures\photo project\STEM\30\science- 2g experiment excit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02" y="2013161"/>
            <a:ext cx="1642890" cy="24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cxg\Desktop\C Govan offline\pictures\photo project\STEM\30\science- 3g1b i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92" y="4987109"/>
            <a:ext cx="2469236" cy="16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cxg\Desktop\C Govan offline\pictures\photo project\STEM\30\tech- 2g fix ca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92" y="139694"/>
            <a:ext cx="2469236" cy="16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cxg\Desktop\C Govan offline\pictures\photo project\STEM\30\science- 3g1b electronics g activ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34" y="130882"/>
            <a:ext cx="2469236" cy="16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cxg\Desktop\C Govan offline\pictures\photo project\STEM\30\art- g building with stick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89" y="2013162"/>
            <a:ext cx="1642890" cy="24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1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xg\Desktop\C Govan offline\pictures\photo project\STEM\30\art- 2g3b choosing c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25" y="5013176"/>
            <a:ext cx="2592338" cy="17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xg\Desktop\C Govan offline\pictures\photo project\STEM\30\HE- 2b pour 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80" y="260648"/>
            <a:ext cx="1724796" cy="25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xg\Desktop\C Govan offline\pictures\photo project\STEM\30\HE- 2b2g good tim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13176"/>
            <a:ext cx="2592338" cy="17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xg\Desktop\C Govan offline\pictures\photo project\STEM\30\chemistry - g hand up clo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" y="260648"/>
            <a:ext cx="1724796" cy="25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cxg\Desktop\C Govan offline\pictures\photo project\STEM\30\IT - b collaborat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84" y="3068960"/>
            <a:ext cx="2592338" cy="17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xg\Desktop\C Govan offline\pictures\photo project\STEM\30\tech - g measur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72" y="260648"/>
            <a:ext cx="1724796" cy="25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cxg\Desktop\C Govan offline\pictures\photo project\STEM\30\tech - b measur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72" y="253842"/>
            <a:ext cx="1724796" cy="25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cxg\Desktop\C Govan offline\pictures\photo project\STEM\30\chemistry - b measur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14" y="253842"/>
            <a:ext cx="1724796" cy="25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cxg\Desktop\C Govan offline\pictures\photo project\STEM\30\chemistry - 2 g in window with burett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71" y="3085302"/>
            <a:ext cx="2592338" cy="17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cxg\Desktop\C Govan offline\pictures\photo project\STEM\30\IT - g smilin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1" y="3068960"/>
            <a:ext cx="2592338" cy="17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7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27A2D6-9417-4703-A5F8-46262C7FCDD3}"/>
</file>

<file path=customXml/itemProps2.xml><?xml version="1.0" encoding="utf-8"?>
<ds:datastoreItem xmlns:ds="http://schemas.openxmlformats.org/officeDocument/2006/customXml" ds:itemID="{6FB14B52-75F7-4469-9410-3B45E433AB47}"/>
</file>

<file path=customXml/itemProps3.xml><?xml version="1.0" encoding="utf-8"?>
<ds:datastoreItem xmlns:ds="http://schemas.openxmlformats.org/officeDocument/2006/customXml" ds:itemID="{E911378E-DBBA-4093-83A5-51D3895C90D0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48</Words>
  <Application>Microsoft Office PowerPoint</Application>
  <PresentationFormat>On-screen Show (4:3)</PresentationFormat>
  <Paragraphs>10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Institute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STEM - all ages</dc:title>
  <dc:creator>Charlotte Govan</dc:creator>
  <cp:lastModifiedBy>Charlotte Govan</cp:lastModifiedBy>
  <cp:revision>8</cp:revision>
  <dcterms:created xsi:type="dcterms:W3CDTF">2017-05-02T13:01:16Z</dcterms:created>
  <dcterms:modified xsi:type="dcterms:W3CDTF">2017-05-30T13:57:21Z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